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2"/>
  </p:notesMasterIdLst>
  <p:handoutMasterIdLst>
    <p:handoutMasterId r:id="rId53"/>
  </p:handoutMasterIdLst>
  <p:sldIdLst>
    <p:sldId id="285" r:id="rId2"/>
    <p:sldId id="267" r:id="rId3"/>
    <p:sldId id="268" r:id="rId4"/>
    <p:sldId id="257" r:id="rId5"/>
    <p:sldId id="286" r:id="rId6"/>
    <p:sldId id="269" r:id="rId7"/>
    <p:sldId id="270" r:id="rId8"/>
    <p:sldId id="271" r:id="rId9"/>
    <p:sldId id="272" r:id="rId10"/>
    <p:sldId id="275" r:id="rId11"/>
    <p:sldId id="273" r:id="rId12"/>
    <p:sldId id="274" r:id="rId13"/>
    <p:sldId id="278" r:id="rId14"/>
    <p:sldId id="276" r:id="rId15"/>
    <p:sldId id="277" r:id="rId16"/>
    <p:sldId id="280" r:id="rId17"/>
    <p:sldId id="283" r:id="rId18"/>
    <p:sldId id="279" r:id="rId19"/>
    <p:sldId id="281" r:id="rId20"/>
    <p:sldId id="282" r:id="rId21"/>
    <p:sldId id="287" r:id="rId22"/>
    <p:sldId id="312" r:id="rId23"/>
    <p:sldId id="288" r:id="rId24"/>
    <p:sldId id="289" r:id="rId25"/>
    <p:sldId id="290" r:id="rId26"/>
    <p:sldId id="291" r:id="rId27"/>
    <p:sldId id="292" r:id="rId28"/>
    <p:sldId id="293" r:id="rId29"/>
    <p:sldId id="294" r:id="rId30"/>
    <p:sldId id="295" r:id="rId31"/>
    <p:sldId id="296" r:id="rId32"/>
    <p:sldId id="297" r:id="rId33"/>
    <p:sldId id="299" r:id="rId34"/>
    <p:sldId id="298" r:id="rId35"/>
    <p:sldId id="301" r:id="rId36"/>
    <p:sldId id="310" r:id="rId37"/>
    <p:sldId id="302" r:id="rId38"/>
    <p:sldId id="309" r:id="rId39"/>
    <p:sldId id="305" r:id="rId40"/>
    <p:sldId id="303" r:id="rId41"/>
    <p:sldId id="306" r:id="rId42"/>
    <p:sldId id="307" r:id="rId43"/>
    <p:sldId id="308" r:id="rId44"/>
    <p:sldId id="311" r:id="rId45"/>
    <p:sldId id="313" r:id="rId46"/>
    <p:sldId id="314" r:id="rId47"/>
    <p:sldId id="315" r:id="rId48"/>
    <p:sldId id="316" r:id="rId49"/>
    <p:sldId id="317" r:id="rId50"/>
    <p:sldId id="284" r:id="rId5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3B4B98B0-60AC-42C2-AFA5-B58CD77FA1E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7576" autoAdjust="0"/>
    <p:restoredTop sz="94706" autoAdjust="0"/>
  </p:normalViewPr>
  <p:slideViewPr>
    <p:cSldViewPr>
      <p:cViewPr varScale="1">
        <p:scale>
          <a:sx n="116" d="100"/>
          <a:sy n="116" d="100"/>
        </p:scale>
        <p:origin x="816" y="108"/>
      </p:cViewPr>
      <p:guideLst/>
    </p:cSldViewPr>
  </p:slideViewPr>
  <p:notesTextViewPr>
    <p:cViewPr>
      <p:scale>
        <a:sx n="1" d="1"/>
        <a:sy n="1" d="1"/>
      </p:scale>
      <p:origin x="0" y="0"/>
    </p:cViewPr>
  </p:notesTextViewPr>
  <p:notesViewPr>
    <p:cSldViewPr showGuides="1">
      <p:cViewPr varScale="1">
        <p:scale>
          <a:sx n="95" d="100"/>
          <a:sy n="95" d="100"/>
        </p:scale>
        <p:origin x="3582" y="9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0F966AF-4625-487B-B110-F1A9E25037FF}" type="doc">
      <dgm:prSet loTypeId="urn:microsoft.com/office/officeart/2005/8/layout/hList6" loCatId="list" qsTypeId="urn:microsoft.com/office/officeart/2005/8/quickstyle/simple1" qsCatId="simple" csTypeId="urn:microsoft.com/office/officeart/2005/8/colors/accent1_2" csCatId="accent1"/>
      <dgm:spPr/>
      <dgm:t>
        <a:bodyPr/>
        <a:lstStyle/>
        <a:p>
          <a:endParaRPr lang="en-US"/>
        </a:p>
      </dgm:t>
    </dgm:pt>
    <dgm:pt modelId="{D59269D2-A8F1-4B10-AA7A-942DC7BD94CE}">
      <dgm:prSet/>
      <dgm:spPr/>
      <dgm:t>
        <a:bodyPr/>
        <a:lstStyle/>
        <a:p>
          <a:pPr rtl="0"/>
          <a:r>
            <a:rPr lang="en-US" dirty="0" smtClean="0"/>
            <a:t>Competence</a:t>
          </a:r>
          <a:endParaRPr lang="en-US" dirty="0"/>
        </a:p>
      </dgm:t>
    </dgm:pt>
    <dgm:pt modelId="{CD7BDE46-8710-4E36-A07A-565E3F2F7BFD}" type="parTrans" cxnId="{9F491940-8D2E-463A-A608-CFFA8ADA76BA}">
      <dgm:prSet/>
      <dgm:spPr/>
      <dgm:t>
        <a:bodyPr/>
        <a:lstStyle/>
        <a:p>
          <a:endParaRPr lang="en-US"/>
        </a:p>
      </dgm:t>
    </dgm:pt>
    <dgm:pt modelId="{6C108779-BCD2-4B91-8F16-A142E1DEBC87}" type="sibTrans" cxnId="{9F491940-8D2E-463A-A608-CFFA8ADA76BA}">
      <dgm:prSet/>
      <dgm:spPr/>
      <dgm:t>
        <a:bodyPr/>
        <a:lstStyle/>
        <a:p>
          <a:endParaRPr lang="en-US"/>
        </a:p>
      </dgm:t>
    </dgm:pt>
    <dgm:pt modelId="{3D5495DF-1E6D-4EDD-A1A8-8124EC39B23E}">
      <dgm:prSet/>
      <dgm:spPr/>
      <dgm:t>
        <a:bodyPr/>
        <a:lstStyle/>
        <a:p>
          <a:pPr rtl="0"/>
          <a:r>
            <a:rPr lang="en-US" smtClean="0"/>
            <a:t>Confidentiality</a:t>
          </a:r>
          <a:endParaRPr lang="en-US"/>
        </a:p>
      </dgm:t>
    </dgm:pt>
    <dgm:pt modelId="{1B8E0775-70D2-4395-98B6-5CD7692D76B8}" type="parTrans" cxnId="{8ADDBC81-6CA3-46E5-8364-DF31543C9087}">
      <dgm:prSet/>
      <dgm:spPr/>
      <dgm:t>
        <a:bodyPr/>
        <a:lstStyle/>
        <a:p>
          <a:endParaRPr lang="en-US"/>
        </a:p>
      </dgm:t>
    </dgm:pt>
    <dgm:pt modelId="{97F2444E-5CB0-4BC2-AC66-C2607B221445}" type="sibTrans" cxnId="{8ADDBC81-6CA3-46E5-8364-DF31543C9087}">
      <dgm:prSet/>
      <dgm:spPr/>
      <dgm:t>
        <a:bodyPr/>
        <a:lstStyle/>
        <a:p>
          <a:endParaRPr lang="en-US"/>
        </a:p>
      </dgm:t>
    </dgm:pt>
    <dgm:pt modelId="{6F1F1A2A-9A00-4202-B740-1E5CF03733B5}">
      <dgm:prSet/>
      <dgm:spPr/>
      <dgm:t>
        <a:bodyPr/>
        <a:lstStyle/>
        <a:p>
          <a:pPr rtl="0"/>
          <a:r>
            <a:rPr lang="en-US" dirty="0" smtClean="0"/>
            <a:t>Intellectual property rights</a:t>
          </a:r>
          <a:endParaRPr lang="en-US" dirty="0"/>
        </a:p>
      </dgm:t>
    </dgm:pt>
    <dgm:pt modelId="{3A9CF0CA-DF9E-4746-8ADF-8EC4B2F3D3A9}" type="parTrans" cxnId="{CDB15737-1A23-4B4C-99CD-A194D4CC1517}">
      <dgm:prSet/>
      <dgm:spPr/>
      <dgm:t>
        <a:bodyPr/>
        <a:lstStyle/>
        <a:p>
          <a:endParaRPr lang="en-US"/>
        </a:p>
      </dgm:t>
    </dgm:pt>
    <dgm:pt modelId="{90FFF7F5-1456-462F-BF76-FC0BBFFEC8D2}" type="sibTrans" cxnId="{CDB15737-1A23-4B4C-99CD-A194D4CC1517}">
      <dgm:prSet/>
      <dgm:spPr/>
      <dgm:t>
        <a:bodyPr/>
        <a:lstStyle/>
        <a:p>
          <a:endParaRPr lang="en-US"/>
        </a:p>
      </dgm:t>
    </dgm:pt>
    <dgm:pt modelId="{29F1DF8C-B6FB-4545-A1A8-FFAF1695696F}">
      <dgm:prSet/>
      <dgm:spPr/>
      <dgm:t>
        <a:bodyPr/>
        <a:lstStyle/>
        <a:p>
          <a:pPr rtl="0"/>
          <a:r>
            <a:rPr lang="en-US" dirty="0" smtClean="0"/>
            <a:t>Computer misuse</a:t>
          </a:r>
          <a:endParaRPr lang="en-US" dirty="0"/>
        </a:p>
      </dgm:t>
    </dgm:pt>
    <dgm:pt modelId="{9A22ED04-34CF-4567-A306-F33419FCA157}" type="parTrans" cxnId="{BABE9B94-1B63-4144-AF89-F4AB20559DAA}">
      <dgm:prSet/>
      <dgm:spPr/>
      <dgm:t>
        <a:bodyPr/>
        <a:lstStyle/>
        <a:p>
          <a:endParaRPr lang="en-US"/>
        </a:p>
      </dgm:t>
    </dgm:pt>
    <dgm:pt modelId="{CAE714A1-30F2-48B8-98F3-42D0F212901C}" type="sibTrans" cxnId="{BABE9B94-1B63-4144-AF89-F4AB20559DAA}">
      <dgm:prSet/>
      <dgm:spPr/>
      <dgm:t>
        <a:bodyPr/>
        <a:lstStyle/>
        <a:p>
          <a:endParaRPr lang="en-US"/>
        </a:p>
      </dgm:t>
    </dgm:pt>
    <dgm:pt modelId="{17C2F8BC-DE3A-40B5-8898-1FDF7E2111DC}" type="pres">
      <dgm:prSet presAssocID="{60F966AF-4625-487B-B110-F1A9E25037FF}" presName="Name0" presStyleCnt="0">
        <dgm:presLayoutVars>
          <dgm:dir/>
          <dgm:resizeHandles val="exact"/>
        </dgm:presLayoutVars>
      </dgm:prSet>
      <dgm:spPr/>
      <dgm:t>
        <a:bodyPr/>
        <a:lstStyle/>
        <a:p>
          <a:endParaRPr lang="en-US"/>
        </a:p>
      </dgm:t>
    </dgm:pt>
    <dgm:pt modelId="{C7A1A7D7-EB4E-4787-A110-0F1351E9787B}" type="pres">
      <dgm:prSet presAssocID="{D59269D2-A8F1-4B10-AA7A-942DC7BD94CE}" presName="node" presStyleLbl="node1" presStyleIdx="0" presStyleCnt="4" custLinFactNeighborX="-1360" custLinFactNeighborY="0">
        <dgm:presLayoutVars>
          <dgm:bulletEnabled val="1"/>
        </dgm:presLayoutVars>
      </dgm:prSet>
      <dgm:spPr/>
      <dgm:t>
        <a:bodyPr/>
        <a:lstStyle/>
        <a:p>
          <a:endParaRPr lang="en-US"/>
        </a:p>
      </dgm:t>
    </dgm:pt>
    <dgm:pt modelId="{2FA74CCB-7E63-4308-848E-7198C0886D83}" type="pres">
      <dgm:prSet presAssocID="{6C108779-BCD2-4B91-8F16-A142E1DEBC87}" presName="sibTrans" presStyleCnt="0"/>
      <dgm:spPr/>
    </dgm:pt>
    <dgm:pt modelId="{544964B1-F297-430D-81E7-6737390DD2F0}" type="pres">
      <dgm:prSet presAssocID="{3D5495DF-1E6D-4EDD-A1A8-8124EC39B23E}" presName="node" presStyleLbl="node1" presStyleIdx="1" presStyleCnt="4">
        <dgm:presLayoutVars>
          <dgm:bulletEnabled val="1"/>
        </dgm:presLayoutVars>
      </dgm:prSet>
      <dgm:spPr/>
      <dgm:t>
        <a:bodyPr/>
        <a:lstStyle/>
        <a:p>
          <a:endParaRPr lang="en-US"/>
        </a:p>
      </dgm:t>
    </dgm:pt>
    <dgm:pt modelId="{C3F5E0B0-4024-4A2C-AB5A-4130CA6A12DF}" type="pres">
      <dgm:prSet presAssocID="{97F2444E-5CB0-4BC2-AC66-C2607B221445}" presName="sibTrans" presStyleCnt="0"/>
      <dgm:spPr/>
    </dgm:pt>
    <dgm:pt modelId="{E7E8A7C3-E9EA-4599-9C93-D21CB20617A3}" type="pres">
      <dgm:prSet presAssocID="{6F1F1A2A-9A00-4202-B740-1E5CF03733B5}" presName="node" presStyleLbl="node1" presStyleIdx="2" presStyleCnt="4">
        <dgm:presLayoutVars>
          <dgm:bulletEnabled val="1"/>
        </dgm:presLayoutVars>
      </dgm:prSet>
      <dgm:spPr/>
      <dgm:t>
        <a:bodyPr/>
        <a:lstStyle/>
        <a:p>
          <a:endParaRPr lang="en-US"/>
        </a:p>
      </dgm:t>
    </dgm:pt>
    <dgm:pt modelId="{3183AA80-EC7D-4011-9786-3B4E345AF0CE}" type="pres">
      <dgm:prSet presAssocID="{90FFF7F5-1456-462F-BF76-FC0BBFFEC8D2}" presName="sibTrans" presStyleCnt="0"/>
      <dgm:spPr/>
    </dgm:pt>
    <dgm:pt modelId="{524246F7-5A01-4B50-9401-F4785C69B2DA}" type="pres">
      <dgm:prSet presAssocID="{29F1DF8C-B6FB-4545-A1A8-FFAF1695696F}" presName="node" presStyleLbl="node1" presStyleIdx="3" presStyleCnt="4">
        <dgm:presLayoutVars>
          <dgm:bulletEnabled val="1"/>
        </dgm:presLayoutVars>
      </dgm:prSet>
      <dgm:spPr/>
      <dgm:t>
        <a:bodyPr/>
        <a:lstStyle/>
        <a:p>
          <a:endParaRPr lang="en-US"/>
        </a:p>
      </dgm:t>
    </dgm:pt>
  </dgm:ptLst>
  <dgm:cxnLst>
    <dgm:cxn modelId="{D985653D-5FEE-47C7-B9C7-EDDC6A5ED256}" type="presOf" srcId="{29F1DF8C-B6FB-4545-A1A8-FFAF1695696F}" destId="{524246F7-5A01-4B50-9401-F4785C69B2DA}" srcOrd="0" destOrd="0" presId="urn:microsoft.com/office/officeart/2005/8/layout/hList6"/>
    <dgm:cxn modelId="{7A36B7AC-387F-45DE-B8A6-E14013B60C9A}" type="presOf" srcId="{3D5495DF-1E6D-4EDD-A1A8-8124EC39B23E}" destId="{544964B1-F297-430D-81E7-6737390DD2F0}" srcOrd="0" destOrd="0" presId="urn:microsoft.com/office/officeart/2005/8/layout/hList6"/>
    <dgm:cxn modelId="{BABE9B94-1B63-4144-AF89-F4AB20559DAA}" srcId="{60F966AF-4625-487B-B110-F1A9E25037FF}" destId="{29F1DF8C-B6FB-4545-A1A8-FFAF1695696F}" srcOrd="3" destOrd="0" parTransId="{9A22ED04-34CF-4567-A306-F33419FCA157}" sibTransId="{CAE714A1-30F2-48B8-98F3-42D0F212901C}"/>
    <dgm:cxn modelId="{9F491940-8D2E-463A-A608-CFFA8ADA76BA}" srcId="{60F966AF-4625-487B-B110-F1A9E25037FF}" destId="{D59269D2-A8F1-4B10-AA7A-942DC7BD94CE}" srcOrd="0" destOrd="0" parTransId="{CD7BDE46-8710-4E36-A07A-565E3F2F7BFD}" sibTransId="{6C108779-BCD2-4B91-8F16-A142E1DEBC87}"/>
    <dgm:cxn modelId="{6E17628B-9FA9-4CCC-8F73-F77B1DB825B1}" type="presOf" srcId="{6F1F1A2A-9A00-4202-B740-1E5CF03733B5}" destId="{E7E8A7C3-E9EA-4599-9C93-D21CB20617A3}" srcOrd="0" destOrd="0" presId="urn:microsoft.com/office/officeart/2005/8/layout/hList6"/>
    <dgm:cxn modelId="{81855776-3546-4661-B217-96C5966080E7}" type="presOf" srcId="{D59269D2-A8F1-4B10-AA7A-942DC7BD94CE}" destId="{C7A1A7D7-EB4E-4787-A110-0F1351E9787B}" srcOrd="0" destOrd="0" presId="urn:microsoft.com/office/officeart/2005/8/layout/hList6"/>
    <dgm:cxn modelId="{8ADDBC81-6CA3-46E5-8364-DF31543C9087}" srcId="{60F966AF-4625-487B-B110-F1A9E25037FF}" destId="{3D5495DF-1E6D-4EDD-A1A8-8124EC39B23E}" srcOrd="1" destOrd="0" parTransId="{1B8E0775-70D2-4395-98B6-5CD7692D76B8}" sibTransId="{97F2444E-5CB0-4BC2-AC66-C2607B221445}"/>
    <dgm:cxn modelId="{CDB15737-1A23-4B4C-99CD-A194D4CC1517}" srcId="{60F966AF-4625-487B-B110-F1A9E25037FF}" destId="{6F1F1A2A-9A00-4202-B740-1E5CF03733B5}" srcOrd="2" destOrd="0" parTransId="{3A9CF0CA-DF9E-4746-8ADF-8EC4B2F3D3A9}" sibTransId="{90FFF7F5-1456-462F-BF76-FC0BBFFEC8D2}"/>
    <dgm:cxn modelId="{6476731D-6458-4298-8A1A-22F3842C235A}" type="presOf" srcId="{60F966AF-4625-487B-B110-F1A9E25037FF}" destId="{17C2F8BC-DE3A-40B5-8898-1FDF7E2111DC}" srcOrd="0" destOrd="0" presId="urn:microsoft.com/office/officeart/2005/8/layout/hList6"/>
    <dgm:cxn modelId="{C9868895-8B46-4118-AAA5-2F177F404F04}" type="presParOf" srcId="{17C2F8BC-DE3A-40B5-8898-1FDF7E2111DC}" destId="{C7A1A7D7-EB4E-4787-A110-0F1351E9787B}" srcOrd="0" destOrd="0" presId="urn:microsoft.com/office/officeart/2005/8/layout/hList6"/>
    <dgm:cxn modelId="{A7277393-8C1C-4059-BAD3-DA1D5A22E7A9}" type="presParOf" srcId="{17C2F8BC-DE3A-40B5-8898-1FDF7E2111DC}" destId="{2FA74CCB-7E63-4308-848E-7198C0886D83}" srcOrd="1" destOrd="0" presId="urn:microsoft.com/office/officeart/2005/8/layout/hList6"/>
    <dgm:cxn modelId="{20A81A86-D69E-4A45-86C3-43DCBD537A47}" type="presParOf" srcId="{17C2F8BC-DE3A-40B5-8898-1FDF7E2111DC}" destId="{544964B1-F297-430D-81E7-6737390DD2F0}" srcOrd="2" destOrd="0" presId="urn:microsoft.com/office/officeart/2005/8/layout/hList6"/>
    <dgm:cxn modelId="{1394BD53-CE2D-44BA-880C-E4CADCF469B7}" type="presParOf" srcId="{17C2F8BC-DE3A-40B5-8898-1FDF7E2111DC}" destId="{C3F5E0B0-4024-4A2C-AB5A-4130CA6A12DF}" srcOrd="3" destOrd="0" presId="urn:microsoft.com/office/officeart/2005/8/layout/hList6"/>
    <dgm:cxn modelId="{524B4087-5A27-43A9-92C5-3C2D1285A234}" type="presParOf" srcId="{17C2F8BC-DE3A-40B5-8898-1FDF7E2111DC}" destId="{E7E8A7C3-E9EA-4599-9C93-D21CB20617A3}" srcOrd="4" destOrd="0" presId="urn:microsoft.com/office/officeart/2005/8/layout/hList6"/>
    <dgm:cxn modelId="{7ECF7A65-7C40-4DA9-988B-926245E3D1FD}" type="presParOf" srcId="{17C2F8BC-DE3A-40B5-8898-1FDF7E2111DC}" destId="{3183AA80-EC7D-4011-9786-3B4E345AF0CE}" srcOrd="5" destOrd="0" presId="urn:microsoft.com/office/officeart/2005/8/layout/hList6"/>
    <dgm:cxn modelId="{25A56A76-407B-4B61-9C40-49B77F970546}" type="presParOf" srcId="{17C2F8BC-DE3A-40B5-8898-1FDF7E2111DC}" destId="{524246F7-5A01-4B50-9401-F4785C69B2DA}" srcOrd="6" destOrd="0" presId="urn:microsoft.com/office/officeart/2005/8/layout/hList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321B173-BCEB-4BE1-9F19-C4E502BF73E9}"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357D593C-34D8-4BBC-8AAD-DDF0E15620D8}">
      <dgm:prSet phldrT="[Text]"/>
      <dgm:spPr>
        <a:solidFill>
          <a:schemeClr val="accent6">
            <a:lumMod val="75000"/>
          </a:schemeClr>
        </a:solidFill>
      </dgm:spPr>
      <dgm:t>
        <a:bodyPr/>
        <a:lstStyle/>
        <a:p>
          <a:r>
            <a:rPr lang="en-US" dirty="0" smtClean="0">
              <a:solidFill>
                <a:schemeClr val="bg2"/>
              </a:solidFill>
            </a:rPr>
            <a:t>Heterogeneity</a:t>
          </a:r>
          <a:endParaRPr lang="en-US" dirty="0"/>
        </a:p>
      </dgm:t>
    </dgm:pt>
    <dgm:pt modelId="{2D195753-87CC-4B0B-B5FC-10538D724393}" type="parTrans" cxnId="{FF770054-C599-48C2-9AF8-2B241D141DD7}">
      <dgm:prSet/>
      <dgm:spPr/>
      <dgm:t>
        <a:bodyPr/>
        <a:lstStyle/>
        <a:p>
          <a:endParaRPr lang="en-US"/>
        </a:p>
      </dgm:t>
    </dgm:pt>
    <dgm:pt modelId="{9CF73C80-4AF2-4F1A-9C0B-A0AEC1B9EC20}" type="sibTrans" cxnId="{FF770054-C599-48C2-9AF8-2B241D141DD7}">
      <dgm:prSet/>
      <dgm:spPr/>
      <dgm:t>
        <a:bodyPr/>
        <a:lstStyle/>
        <a:p>
          <a:endParaRPr lang="en-US"/>
        </a:p>
      </dgm:t>
    </dgm:pt>
    <dgm:pt modelId="{4C9283BE-FFE0-48B8-B55B-5069517CE290}">
      <dgm:prSet phldrT="[Text]" custT="1"/>
      <dgm:spPr/>
      <dgm:t>
        <a:bodyPr/>
        <a:lstStyle/>
        <a:p>
          <a:r>
            <a:rPr lang="en-US" sz="1200" b="0" i="0" dirty="0" smtClean="0"/>
            <a:t>Systems are increasingly essential to operate as distributed systems across networks, which include various types of computers and mobile devices.</a:t>
          </a:r>
          <a:endParaRPr lang="en-US" sz="1200" dirty="0"/>
        </a:p>
      </dgm:t>
    </dgm:pt>
    <dgm:pt modelId="{1DF6F36A-E7EE-4052-9EC7-544894E2DB43}" type="parTrans" cxnId="{8B4779A9-89B8-430C-A5E7-59009A93E8FF}">
      <dgm:prSet/>
      <dgm:spPr/>
      <dgm:t>
        <a:bodyPr/>
        <a:lstStyle/>
        <a:p>
          <a:endParaRPr lang="en-US"/>
        </a:p>
      </dgm:t>
    </dgm:pt>
    <dgm:pt modelId="{4A666596-3510-45B5-B7EF-EE7EECA87E1E}" type="sibTrans" cxnId="{8B4779A9-89B8-430C-A5E7-59009A93E8FF}">
      <dgm:prSet/>
      <dgm:spPr/>
      <dgm:t>
        <a:bodyPr/>
        <a:lstStyle/>
        <a:p>
          <a:endParaRPr lang="en-US"/>
        </a:p>
      </dgm:t>
    </dgm:pt>
    <dgm:pt modelId="{18CFB1D0-076B-414D-86A5-5CD7B7194733}">
      <dgm:prSet phldrT="[Text]"/>
      <dgm:spPr>
        <a:solidFill>
          <a:schemeClr val="accent6">
            <a:lumMod val="75000"/>
          </a:schemeClr>
        </a:solidFill>
      </dgm:spPr>
      <dgm:t>
        <a:bodyPr/>
        <a:lstStyle/>
        <a:p>
          <a:r>
            <a:rPr lang="en-US" dirty="0" smtClean="0">
              <a:solidFill>
                <a:schemeClr val="bg2"/>
              </a:solidFill>
            </a:rPr>
            <a:t>Business and social change</a:t>
          </a:r>
          <a:endParaRPr lang="en-US" dirty="0"/>
        </a:p>
      </dgm:t>
    </dgm:pt>
    <dgm:pt modelId="{B25B1BA3-2E38-4D3E-AE53-71EDA5531C77}" type="parTrans" cxnId="{7B67CC2F-3110-4CF9-B62B-011A9E0138F8}">
      <dgm:prSet/>
      <dgm:spPr/>
      <dgm:t>
        <a:bodyPr/>
        <a:lstStyle/>
        <a:p>
          <a:endParaRPr lang="en-US"/>
        </a:p>
      </dgm:t>
    </dgm:pt>
    <dgm:pt modelId="{D5434CED-FBF9-406D-AE5A-5FF9B5EC8682}" type="sibTrans" cxnId="{7B67CC2F-3110-4CF9-B62B-011A9E0138F8}">
      <dgm:prSet/>
      <dgm:spPr/>
      <dgm:t>
        <a:bodyPr/>
        <a:lstStyle/>
        <a:p>
          <a:endParaRPr lang="en-US"/>
        </a:p>
      </dgm:t>
    </dgm:pt>
    <dgm:pt modelId="{5084AC51-99A0-4E5F-9C10-FC0B1F84057E}">
      <dgm:prSet phldrT="[Text]"/>
      <dgm:spPr>
        <a:solidFill>
          <a:schemeClr val="accent6">
            <a:lumMod val="75000"/>
          </a:schemeClr>
        </a:solidFill>
      </dgm:spPr>
      <dgm:t>
        <a:bodyPr/>
        <a:lstStyle/>
        <a:p>
          <a:r>
            <a:rPr lang="en-US" dirty="0" smtClean="0">
              <a:solidFill>
                <a:schemeClr val="bg2"/>
              </a:solidFill>
            </a:rPr>
            <a:t>Security </a:t>
          </a:r>
          <a:endParaRPr lang="en-US" dirty="0"/>
        </a:p>
      </dgm:t>
    </dgm:pt>
    <dgm:pt modelId="{BBDDD034-51DF-4B2D-8DE7-76C1B7F30F46}" type="parTrans" cxnId="{F67AE62A-DD36-4EDE-8B45-19C81CD24B99}">
      <dgm:prSet/>
      <dgm:spPr/>
      <dgm:t>
        <a:bodyPr/>
        <a:lstStyle/>
        <a:p>
          <a:endParaRPr lang="en-US"/>
        </a:p>
      </dgm:t>
    </dgm:pt>
    <dgm:pt modelId="{289D445E-0505-496E-9854-12AEFB1719E5}" type="sibTrans" cxnId="{F67AE62A-DD36-4EDE-8B45-19C81CD24B99}">
      <dgm:prSet/>
      <dgm:spPr/>
      <dgm:t>
        <a:bodyPr/>
        <a:lstStyle/>
        <a:p>
          <a:endParaRPr lang="en-US"/>
        </a:p>
      </dgm:t>
    </dgm:pt>
    <dgm:pt modelId="{4B5EEFFD-97F1-4268-8140-7C923EED42D2}">
      <dgm:prSet phldrT="[Text]" custT="1"/>
      <dgm:spPr/>
      <dgm:t>
        <a:bodyPr/>
        <a:lstStyle/>
        <a:p>
          <a:r>
            <a:rPr lang="en-US" sz="1200" b="0" i="0" dirty="0" smtClean="0"/>
            <a:t>We must ensure that unauthorized users are unable to target our applications, and that information is protected and secured.</a:t>
          </a:r>
          <a:endParaRPr lang="en-US" sz="1200" dirty="0"/>
        </a:p>
      </dgm:t>
    </dgm:pt>
    <dgm:pt modelId="{21EE5DBE-83F1-4195-9B23-9D9DBDA48779}" type="parTrans" cxnId="{13AFD99B-AF7A-45D3-A436-F79A516A2079}">
      <dgm:prSet/>
      <dgm:spPr/>
      <dgm:t>
        <a:bodyPr/>
        <a:lstStyle/>
        <a:p>
          <a:endParaRPr lang="en-US"/>
        </a:p>
      </dgm:t>
    </dgm:pt>
    <dgm:pt modelId="{119F91DA-A8DA-41D9-8407-D6412F032FB8}" type="sibTrans" cxnId="{13AFD99B-AF7A-45D3-A436-F79A516A2079}">
      <dgm:prSet/>
      <dgm:spPr/>
      <dgm:t>
        <a:bodyPr/>
        <a:lstStyle/>
        <a:p>
          <a:endParaRPr lang="en-US"/>
        </a:p>
      </dgm:t>
    </dgm:pt>
    <dgm:pt modelId="{246A4860-0F5E-4140-BB45-5C587CCBFC9A}">
      <dgm:prSet/>
      <dgm:spPr>
        <a:solidFill>
          <a:schemeClr val="accent6">
            <a:lumMod val="75000"/>
          </a:schemeClr>
        </a:solidFill>
      </dgm:spPr>
      <dgm:t>
        <a:bodyPr/>
        <a:lstStyle/>
        <a:p>
          <a:r>
            <a:rPr lang="en-US" dirty="0" smtClean="0">
              <a:solidFill>
                <a:schemeClr val="bg2"/>
              </a:solidFill>
            </a:rPr>
            <a:t>Scale</a:t>
          </a:r>
          <a:endParaRPr lang="en-US" dirty="0"/>
        </a:p>
      </dgm:t>
    </dgm:pt>
    <dgm:pt modelId="{502ED1E3-EF7B-4106-836D-4D6490297387}" type="parTrans" cxnId="{1573BDC2-C186-4FD7-A375-E3E7108FD862}">
      <dgm:prSet/>
      <dgm:spPr/>
      <dgm:t>
        <a:bodyPr/>
        <a:lstStyle/>
        <a:p>
          <a:endParaRPr lang="en-US"/>
        </a:p>
      </dgm:t>
    </dgm:pt>
    <dgm:pt modelId="{0729C9D6-69DB-488C-9D77-439FF26471E6}" type="sibTrans" cxnId="{1573BDC2-C186-4FD7-A375-E3E7108FD862}">
      <dgm:prSet/>
      <dgm:spPr/>
      <dgm:t>
        <a:bodyPr/>
        <a:lstStyle/>
        <a:p>
          <a:endParaRPr lang="en-US"/>
        </a:p>
      </dgm:t>
    </dgm:pt>
    <dgm:pt modelId="{288C5AF4-275B-46CD-B6AA-63B2131331F4}">
      <dgm:prSet custT="1"/>
      <dgm:spPr/>
      <dgm:t>
        <a:bodyPr/>
        <a:lstStyle/>
        <a:p>
          <a:r>
            <a:rPr lang="en-US" sz="1200" b="0" i="0" dirty="0" smtClean="0"/>
            <a:t>business and society are evolving extremely rapidly. They need to be in a position to update their current software and create new software quickly.</a:t>
          </a:r>
          <a:endParaRPr lang="en-US" sz="1200" dirty="0"/>
        </a:p>
      </dgm:t>
    </dgm:pt>
    <dgm:pt modelId="{B144EE9D-C48E-440F-9A3B-2BE6CD0A131F}" type="parTrans" cxnId="{07355B30-285E-4F37-AFA3-26EF2683E3A9}">
      <dgm:prSet/>
      <dgm:spPr/>
      <dgm:t>
        <a:bodyPr/>
        <a:lstStyle/>
        <a:p>
          <a:endParaRPr lang="en-US"/>
        </a:p>
      </dgm:t>
    </dgm:pt>
    <dgm:pt modelId="{AAF8C7A3-FD49-429D-96BD-430CA85C4E72}" type="sibTrans" cxnId="{07355B30-285E-4F37-AFA3-26EF2683E3A9}">
      <dgm:prSet/>
      <dgm:spPr/>
      <dgm:t>
        <a:bodyPr/>
        <a:lstStyle/>
        <a:p>
          <a:endParaRPr lang="en-US"/>
        </a:p>
      </dgm:t>
    </dgm:pt>
    <dgm:pt modelId="{115E665B-EA98-48C7-91C1-67649038F065}">
      <dgm:prSet custT="1"/>
      <dgm:spPr/>
      <dgm:t>
        <a:bodyPr/>
        <a:lstStyle/>
        <a:p>
          <a:r>
            <a:rPr lang="en-US" sz="1200" b="0" i="0" dirty="0" smtClean="0"/>
            <a:t>The software must be built over a broad range of scales, from very tiny embedded systems in portable or wearable devices through the Internet sizes, a cloud-based framework that serves global population</a:t>
          </a:r>
          <a:endParaRPr lang="en-US" sz="1200" dirty="0"/>
        </a:p>
      </dgm:t>
    </dgm:pt>
    <dgm:pt modelId="{90052313-0806-4790-AB2B-5419A06444FA}" type="parTrans" cxnId="{40C00AB0-5325-40CE-8657-FD8AC4E63E58}">
      <dgm:prSet/>
      <dgm:spPr/>
      <dgm:t>
        <a:bodyPr/>
        <a:lstStyle/>
        <a:p>
          <a:endParaRPr lang="en-US"/>
        </a:p>
      </dgm:t>
    </dgm:pt>
    <dgm:pt modelId="{0F63AF5D-B878-4839-8A0A-50AE522FC052}" type="sibTrans" cxnId="{40C00AB0-5325-40CE-8657-FD8AC4E63E58}">
      <dgm:prSet/>
      <dgm:spPr/>
      <dgm:t>
        <a:bodyPr/>
        <a:lstStyle/>
        <a:p>
          <a:endParaRPr lang="en-US"/>
        </a:p>
      </dgm:t>
    </dgm:pt>
    <dgm:pt modelId="{3ACA797A-949E-4C71-8193-B1C6F16AAB4C}" type="pres">
      <dgm:prSet presAssocID="{3321B173-BCEB-4BE1-9F19-C4E502BF73E9}" presName="Name0" presStyleCnt="0">
        <dgm:presLayoutVars>
          <dgm:dir/>
          <dgm:animLvl val="lvl"/>
          <dgm:resizeHandles val="exact"/>
        </dgm:presLayoutVars>
      </dgm:prSet>
      <dgm:spPr/>
      <dgm:t>
        <a:bodyPr/>
        <a:lstStyle/>
        <a:p>
          <a:endParaRPr lang="en-US"/>
        </a:p>
      </dgm:t>
    </dgm:pt>
    <dgm:pt modelId="{E6531326-9608-4854-963F-6CD6EB45D0B2}" type="pres">
      <dgm:prSet presAssocID="{357D593C-34D8-4BBC-8AAD-DDF0E15620D8}" presName="composite" presStyleCnt="0"/>
      <dgm:spPr/>
    </dgm:pt>
    <dgm:pt modelId="{4F292D4E-7AAC-4876-A54B-BAF6E25C08C7}" type="pres">
      <dgm:prSet presAssocID="{357D593C-34D8-4BBC-8AAD-DDF0E15620D8}" presName="parTx" presStyleLbl="alignNode1" presStyleIdx="0" presStyleCnt="4">
        <dgm:presLayoutVars>
          <dgm:chMax val="0"/>
          <dgm:chPref val="0"/>
          <dgm:bulletEnabled val="1"/>
        </dgm:presLayoutVars>
      </dgm:prSet>
      <dgm:spPr/>
      <dgm:t>
        <a:bodyPr/>
        <a:lstStyle/>
        <a:p>
          <a:endParaRPr lang="en-US"/>
        </a:p>
      </dgm:t>
    </dgm:pt>
    <dgm:pt modelId="{E95620FE-8F6A-4470-BB23-F2E787887533}" type="pres">
      <dgm:prSet presAssocID="{357D593C-34D8-4BBC-8AAD-DDF0E15620D8}" presName="desTx" presStyleLbl="alignAccFollowNode1" presStyleIdx="0" presStyleCnt="4">
        <dgm:presLayoutVars>
          <dgm:bulletEnabled val="1"/>
        </dgm:presLayoutVars>
      </dgm:prSet>
      <dgm:spPr/>
      <dgm:t>
        <a:bodyPr/>
        <a:lstStyle/>
        <a:p>
          <a:endParaRPr lang="en-US"/>
        </a:p>
      </dgm:t>
    </dgm:pt>
    <dgm:pt modelId="{3E283EF1-99DF-40D9-B11F-EE792BCDBCD7}" type="pres">
      <dgm:prSet presAssocID="{9CF73C80-4AF2-4F1A-9C0B-A0AEC1B9EC20}" presName="space" presStyleCnt="0"/>
      <dgm:spPr/>
    </dgm:pt>
    <dgm:pt modelId="{EB4DD70C-0819-4224-947A-0CF3C1C0C34A}" type="pres">
      <dgm:prSet presAssocID="{18CFB1D0-076B-414D-86A5-5CD7B7194733}" presName="composite" presStyleCnt="0"/>
      <dgm:spPr/>
    </dgm:pt>
    <dgm:pt modelId="{766B08B2-420F-4650-A73F-64615FFE0274}" type="pres">
      <dgm:prSet presAssocID="{18CFB1D0-076B-414D-86A5-5CD7B7194733}" presName="parTx" presStyleLbl="alignNode1" presStyleIdx="1" presStyleCnt="4" custLinFactNeighborX="-478" custLinFactNeighborY="-5591">
        <dgm:presLayoutVars>
          <dgm:chMax val="0"/>
          <dgm:chPref val="0"/>
          <dgm:bulletEnabled val="1"/>
        </dgm:presLayoutVars>
      </dgm:prSet>
      <dgm:spPr/>
      <dgm:t>
        <a:bodyPr/>
        <a:lstStyle/>
        <a:p>
          <a:endParaRPr lang="en-US"/>
        </a:p>
      </dgm:t>
    </dgm:pt>
    <dgm:pt modelId="{09A925A6-C3AC-47A8-98F4-6EDF2EE2DA86}" type="pres">
      <dgm:prSet presAssocID="{18CFB1D0-076B-414D-86A5-5CD7B7194733}" presName="desTx" presStyleLbl="alignAccFollowNode1" presStyleIdx="1" presStyleCnt="4">
        <dgm:presLayoutVars>
          <dgm:bulletEnabled val="1"/>
        </dgm:presLayoutVars>
      </dgm:prSet>
      <dgm:spPr/>
      <dgm:t>
        <a:bodyPr/>
        <a:lstStyle/>
        <a:p>
          <a:endParaRPr lang="en-US"/>
        </a:p>
      </dgm:t>
    </dgm:pt>
    <dgm:pt modelId="{7D1F4B12-0EFC-45D8-8368-4A7F2E27DFA4}" type="pres">
      <dgm:prSet presAssocID="{D5434CED-FBF9-406D-AE5A-5FF9B5EC8682}" presName="space" presStyleCnt="0"/>
      <dgm:spPr/>
    </dgm:pt>
    <dgm:pt modelId="{689E61F2-83EF-426D-BD7E-6E984EFA887A}" type="pres">
      <dgm:prSet presAssocID="{5084AC51-99A0-4E5F-9C10-FC0B1F84057E}" presName="composite" presStyleCnt="0"/>
      <dgm:spPr/>
    </dgm:pt>
    <dgm:pt modelId="{A3F82746-06AA-4876-B90B-E3CFEA010137}" type="pres">
      <dgm:prSet presAssocID="{5084AC51-99A0-4E5F-9C10-FC0B1F84057E}" presName="parTx" presStyleLbl="alignNode1" presStyleIdx="2" presStyleCnt="4" custLinFactNeighborX="-478" custLinFactNeighborY="-5591">
        <dgm:presLayoutVars>
          <dgm:chMax val="0"/>
          <dgm:chPref val="0"/>
          <dgm:bulletEnabled val="1"/>
        </dgm:presLayoutVars>
      </dgm:prSet>
      <dgm:spPr/>
      <dgm:t>
        <a:bodyPr/>
        <a:lstStyle/>
        <a:p>
          <a:endParaRPr lang="en-US"/>
        </a:p>
      </dgm:t>
    </dgm:pt>
    <dgm:pt modelId="{8630ED50-7778-4AE6-958D-A7000484E6B6}" type="pres">
      <dgm:prSet presAssocID="{5084AC51-99A0-4E5F-9C10-FC0B1F84057E}" presName="desTx" presStyleLbl="alignAccFollowNode1" presStyleIdx="2" presStyleCnt="4">
        <dgm:presLayoutVars>
          <dgm:bulletEnabled val="1"/>
        </dgm:presLayoutVars>
      </dgm:prSet>
      <dgm:spPr/>
      <dgm:t>
        <a:bodyPr/>
        <a:lstStyle/>
        <a:p>
          <a:endParaRPr lang="en-US"/>
        </a:p>
      </dgm:t>
    </dgm:pt>
    <dgm:pt modelId="{C68380C6-84D7-449B-8E3C-DA0EBE36D3FA}" type="pres">
      <dgm:prSet presAssocID="{289D445E-0505-496E-9854-12AEFB1719E5}" presName="space" presStyleCnt="0"/>
      <dgm:spPr/>
    </dgm:pt>
    <dgm:pt modelId="{BEB74294-453E-417A-80FD-850E7FCEC25A}" type="pres">
      <dgm:prSet presAssocID="{246A4860-0F5E-4140-BB45-5C587CCBFC9A}" presName="composite" presStyleCnt="0"/>
      <dgm:spPr/>
    </dgm:pt>
    <dgm:pt modelId="{561FE3B7-E228-4CE4-80D1-A8A6040E65E4}" type="pres">
      <dgm:prSet presAssocID="{246A4860-0F5E-4140-BB45-5C587CCBFC9A}" presName="parTx" presStyleLbl="alignNode1" presStyleIdx="3" presStyleCnt="4" custLinFactNeighborX="-3005" custLinFactNeighborY="21">
        <dgm:presLayoutVars>
          <dgm:chMax val="0"/>
          <dgm:chPref val="0"/>
          <dgm:bulletEnabled val="1"/>
        </dgm:presLayoutVars>
      </dgm:prSet>
      <dgm:spPr/>
      <dgm:t>
        <a:bodyPr/>
        <a:lstStyle/>
        <a:p>
          <a:endParaRPr lang="en-US"/>
        </a:p>
      </dgm:t>
    </dgm:pt>
    <dgm:pt modelId="{D757D89B-42AA-4C19-AC2C-2D0C65314A44}" type="pres">
      <dgm:prSet presAssocID="{246A4860-0F5E-4140-BB45-5C587CCBFC9A}" presName="desTx" presStyleLbl="alignAccFollowNode1" presStyleIdx="3" presStyleCnt="4">
        <dgm:presLayoutVars>
          <dgm:bulletEnabled val="1"/>
        </dgm:presLayoutVars>
      </dgm:prSet>
      <dgm:spPr/>
      <dgm:t>
        <a:bodyPr/>
        <a:lstStyle/>
        <a:p>
          <a:endParaRPr lang="en-US"/>
        </a:p>
      </dgm:t>
    </dgm:pt>
  </dgm:ptLst>
  <dgm:cxnLst>
    <dgm:cxn modelId="{DB9F4055-2013-470F-A9C5-2308A79D3B2E}" type="presOf" srcId="{288C5AF4-275B-46CD-B6AA-63B2131331F4}" destId="{09A925A6-C3AC-47A8-98F4-6EDF2EE2DA86}" srcOrd="0" destOrd="0" presId="urn:microsoft.com/office/officeart/2005/8/layout/hList1"/>
    <dgm:cxn modelId="{8B4779A9-89B8-430C-A5E7-59009A93E8FF}" srcId="{357D593C-34D8-4BBC-8AAD-DDF0E15620D8}" destId="{4C9283BE-FFE0-48B8-B55B-5069517CE290}" srcOrd="0" destOrd="0" parTransId="{1DF6F36A-E7EE-4052-9EC7-544894E2DB43}" sibTransId="{4A666596-3510-45B5-B7EF-EE7EECA87E1E}"/>
    <dgm:cxn modelId="{4939382E-6CF3-451D-AAC4-14BE9A16C641}" type="presOf" srcId="{357D593C-34D8-4BBC-8AAD-DDF0E15620D8}" destId="{4F292D4E-7AAC-4876-A54B-BAF6E25C08C7}" srcOrd="0" destOrd="0" presId="urn:microsoft.com/office/officeart/2005/8/layout/hList1"/>
    <dgm:cxn modelId="{C50FF902-6422-4CC7-B787-1D25CAEAC470}" type="presOf" srcId="{246A4860-0F5E-4140-BB45-5C587CCBFC9A}" destId="{561FE3B7-E228-4CE4-80D1-A8A6040E65E4}" srcOrd="0" destOrd="0" presId="urn:microsoft.com/office/officeart/2005/8/layout/hList1"/>
    <dgm:cxn modelId="{13AFD99B-AF7A-45D3-A436-F79A516A2079}" srcId="{5084AC51-99A0-4E5F-9C10-FC0B1F84057E}" destId="{4B5EEFFD-97F1-4268-8140-7C923EED42D2}" srcOrd="0" destOrd="0" parTransId="{21EE5DBE-83F1-4195-9B23-9D9DBDA48779}" sibTransId="{119F91DA-A8DA-41D9-8407-D6412F032FB8}"/>
    <dgm:cxn modelId="{7B67CC2F-3110-4CF9-B62B-011A9E0138F8}" srcId="{3321B173-BCEB-4BE1-9F19-C4E502BF73E9}" destId="{18CFB1D0-076B-414D-86A5-5CD7B7194733}" srcOrd="1" destOrd="0" parTransId="{B25B1BA3-2E38-4D3E-AE53-71EDA5531C77}" sibTransId="{D5434CED-FBF9-406D-AE5A-5FF9B5EC8682}"/>
    <dgm:cxn modelId="{28126E37-DC79-43C1-844A-44ADDC1A5DC8}" type="presOf" srcId="{5084AC51-99A0-4E5F-9C10-FC0B1F84057E}" destId="{A3F82746-06AA-4876-B90B-E3CFEA010137}" srcOrd="0" destOrd="0" presId="urn:microsoft.com/office/officeart/2005/8/layout/hList1"/>
    <dgm:cxn modelId="{22D964E2-B7F3-41C5-AB5C-D6489C3B0CD2}" type="presOf" srcId="{3321B173-BCEB-4BE1-9F19-C4E502BF73E9}" destId="{3ACA797A-949E-4C71-8193-B1C6F16AAB4C}" srcOrd="0" destOrd="0" presId="urn:microsoft.com/office/officeart/2005/8/layout/hList1"/>
    <dgm:cxn modelId="{07355B30-285E-4F37-AFA3-26EF2683E3A9}" srcId="{18CFB1D0-076B-414D-86A5-5CD7B7194733}" destId="{288C5AF4-275B-46CD-B6AA-63B2131331F4}" srcOrd="0" destOrd="0" parTransId="{B144EE9D-C48E-440F-9A3B-2BE6CD0A131F}" sibTransId="{AAF8C7A3-FD49-429D-96BD-430CA85C4E72}"/>
    <dgm:cxn modelId="{1573BDC2-C186-4FD7-A375-E3E7108FD862}" srcId="{3321B173-BCEB-4BE1-9F19-C4E502BF73E9}" destId="{246A4860-0F5E-4140-BB45-5C587CCBFC9A}" srcOrd="3" destOrd="0" parTransId="{502ED1E3-EF7B-4106-836D-4D6490297387}" sibTransId="{0729C9D6-69DB-488C-9D77-439FF26471E6}"/>
    <dgm:cxn modelId="{D1DF9112-54D0-4544-9EEF-B3F9599C527C}" type="presOf" srcId="{4C9283BE-FFE0-48B8-B55B-5069517CE290}" destId="{E95620FE-8F6A-4470-BB23-F2E787887533}" srcOrd="0" destOrd="0" presId="urn:microsoft.com/office/officeart/2005/8/layout/hList1"/>
    <dgm:cxn modelId="{7BB47A65-DB40-4754-9979-2A54E2972B84}" type="presOf" srcId="{18CFB1D0-076B-414D-86A5-5CD7B7194733}" destId="{766B08B2-420F-4650-A73F-64615FFE0274}" srcOrd="0" destOrd="0" presId="urn:microsoft.com/office/officeart/2005/8/layout/hList1"/>
    <dgm:cxn modelId="{FF770054-C599-48C2-9AF8-2B241D141DD7}" srcId="{3321B173-BCEB-4BE1-9F19-C4E502BF73E9}" destId="{357D593C-34D8-4BBC-8AAD-DDF0E15620D8}" srcOrd="0" destOrd="0" parTransId="{2D195753-87CC-4B0B-B5FC-10538D724393}" sibTransId="{9CF73C80-4AF2-4F1A-9C0B-A0AEC1B9EC20}"/>
    <dgm:cxn modelId="{40C00AB0-5325-40CE-8657-FD8AC4E63E58}" srcId="{246A4860-0F5E-4140-BB45-5C587CCBFC9A}" destId="{115E665B-EA98-48C7-91C1-67649038F065}" srcOrd="0" destOrd="0" parTransId="{90052313-0806-4790-AB2B-5419A06444FA}" sibTransId="{0F63AF5D-B878-4839-8A0A-50AE522FC052}"/>
    <dgm:cxn modelId="{F67AE62A-DD36-4EDE-8B45-19C81CD24B99}" srcId="{3321B173-BCEB-4BE1-9F19-C4E502BF73E9}" destId="{5084AC51-99A0-4E5F-9C10-FC0B1F84057E}" srcOrd="2" destOrd="0" parTransId="{BBDDD034-51DF-4B2D-8DE7-76C1B7F30F46}" sibTransId="{289D445E-0505-496E-9854-12AEFB1719E5}"/>
    <dgm:cxn modelId="{D136FA10-6084-4EEF-91B6-35F865A12FED}" type="presOf" srcId="{115E665B-EA98-48C7-91C1-67649038F065}" destId="{D757D89B-42AA-4C19-AC2C-2D0C65314A44}" srcOrd="0" destOrd="0" presId="urn:microsoft.com/office/officeart/2005/8/layout/hList1"/>
    <dgm:cxn modelId="{B229C615-33A7-4DCE-BEA4-96EBBCCFC4EE}" type="presOf" srcId="{4B5EEFFD-97F1-4268-8140-7C923EED42D2}" destId="{8630ED50-7778-4AE6-958D-A7000484E6B6}" srcOrd="0" destOrd="0" presId="urn:microsoft.com/office/officeart/2005/8/layout/hList1"/>
    <dgm:cxn modelId="{12E341FB-2B06-448A-A4CE-A2FF1101AD21}" type="presParOf" srcId="{3ACA797A-949E-4C71-8193-B1C6F16AAB4C}" destId="{E6531326-9608-4854-963F-6CD6EB45D0B2}" srcOrd="0" destOrd="0" presId="urn:microsoft.com/office/officeart/2005/8/layout/hList1"/>
    <dgm:cxn modelId="{CB9C4C7E-8B9F-4A10-9E6F-087813EE1E7C}" type="presParOf" srcId="{E6531326-9608-4854-963F-6CD6EB45D0B2}" destId="{4F292D4E-7AAC-4876-A54B-BAF6E25C08C7}" srcOrd="0" destOrd="0" presId="urn:microsoft.com/office/officeart/2005/8/layout/hList1"/>
    <dgm:cxn modelId="{AECCA638-C687-4FBD-8CC6-2330B7BA0B9E}" type="presParOf" srcId="{E6531326-9608-4854-963F-6CD6EB45D0B2}" destId="{E95620FE-8F6A-4470-BB23-F2E787887533}" srcOrd="1" destOrd="0" presId="urn:microsoft.com/office/officeart/2005/8/layout/hList1"/>
    <dgm:cxn modelId="{2B2D58F5-2200-4ED2-9B3F-3A78335BBB6F}" type="presParOf" srcId="{3ACA797A-949E-4C71-8193-B1C6F16AAB4C}" destId="{3E283EF1-99DF-40D9-B11F-EE792BCDBCD7}" srcOrd="1" destOrd="0" presId="urn:microsoft.com/office/officeart/2005/8/layout/hList1"/>
    <dgm:cxn modelId="{F07916E8-B8CB-4DDE-9240-CDBEB77D766F}" type="presParOf" srcId="{3ACA797A-949E-4C71-8193-B1C6F16AAB4C}" destId="{EB4DD70C-0819-4224-947A-0CF3C1C0C34A}" srcOrd="2" destOrd="0" presId="urn:microsoft.com/office/officeart/2005/8/layout/hList1"/>
    <dgm:cxn modelId="{479083A5-CD5D-43E6-875C-A8F314343CE1}" type="presParOf" srcId="{EB4DD70C-0819-4224-947A-0CF3C1C0C34A}" destId="{766B08B2-420F-4650-A73F-64615FFE0274}" srcOrd="0" destOrd="0" presId="urn:microsoft.com/office/officeart/2005/8/layout/hList1"/>
    <dgm:cxn modelId="{3F661BE5-95D9-40EB-9EB6-07817EF35F25}" type="presParOf" srcId="{EB4DD70C-0819-4224-947A-0CF3C1C0C34A}" destId="{09A925A6-C3AC-47A8-98F4-6EDF2EE2DA86}" srcOrd="1" destOrd="0" presId="urn:microsoft.com/office/officeart/2005/8/layout/hList1"/>
    <dgm:cxn modelId="{531F8670-833A-4722-8236-7DB7FD06D829}" type="presParOf" srcId="{3ACA797A-949E-4C71-8193-B1C6F16AAB4C}" destId="{7D1F4B12-0EFC-45D8-8368-4A7F2E27DFA4}" srcOrd="3" destOrd="0" presId="urn:microsoft.com/office/officeart/2005/8/layout/hList1"/>
    <dgm:cxn modelId="{93E0D013-D5AD-4C98-B743-619D107AC8AF}" type="presParOf" srcId="{3ACA797A-949E-4C71-8193-B1C6F16AAB4C}" destId="{689E61F2-83EF-426D-BD7E-6E984EFA887A}" srcOrd="4" destOrd="0" presId="urn:microsoft.com/office/officeart/2005/8/layout/hList1"/>
    <dgm:cxn modelId="{B51A24A0-EF2F-457D-B309-C17FC5656DED}" type="presParOf" srcId="{689E61F2-83EF-426D-BD7E-6E984EFA887A}" destId="{A3F82746-06AA-4876-B90B-E3CFEA010137}" srcOrd="0" destOrd="0" presId="urn:microsoft.com/office/officeart/2005/8/layout/hList1"/>
    <dgm:cxn modelId="{10771B8C-7B7D-4347-AF9B-0EC84B3420CE}" type="presParOf" srcId="{689E61F2-83EF-426D-BD7E-6E984EFA887A}" destId="{8630ED50-7778-4AE6-958D-A7000484E6B6}" srcOrd="1" destOrd="0" presId="urn:microsoft.com/office/officeart/2005/8/layout/hList1"/>
    <dgm:cxn modelId="{23255623-46AB-4F4D-9458-B21C80E58F85}" type="presParOf" srcId="{3ACA797A-949E-4C71-8193-B1C6F16AAB4C}" destId="{C68380C6-84D7-449B-8E3C-DA0EBE36D3FA}" srcOrd="5" destOrd="0" presId="urn:microsoft.com/office/officeart/2005/8/layout/hList1"/>
    <dgm:cxn modelId="{31C33278-0C46-434C-A082-8783B4F1CB6B}" type="presParOf" srcId="{3ACA797A-949E-4C71-8193-B1C6F16AAB4C}" destId="{BEB74294-453E-417A-80FD-850E7FCEC25A}" srcOrd="6" destOrd="0" presId="urn:microsoft.com/office/officeart/2005/8/layout/hList1"/>
    <dgm:cxn modelId="{9FA2ABE9-D1C5-4EB1-B12F-7DD94650F58F}" type="presParOf" srcId="{BEB74294-453E-417A-80FD-850E7FCEC25A}" destId="{561FE3B7-E228-4CE4-80D1-A8A6040E65E4}" srcOrd="0" destOrd="0" presId="urn:microsoft.com/office/officeart/2005/8/layout/hList1"/>
    <dgm:cxn modelId="{18AEB22A-E169-46B8-A617-7A6FBCA83C56}" type="presParOf" srcId="{BEB74294-453E-417A-80FD-850E7FCEC25A}" destId="{D757D89B-42AA-4C19-AC2C-2D0C65314A44}" srcOrd="1" destOrd="0" presId="urn:microsoft.com/office/officeart/2005/8/layout/hList1"/>
  </dgm:cxnLst>
  <dgm:bg/>
  <dgm:whole>
    <a:ln>
      <a:noFill/>
    </a:ln>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B23CD99-55FA-4142-87B6-AB67F6B6B607}" type="doc">
      <dgm:prSet loTypeId="urn:microsoft.com/office/officeart/2008/layout/HexagonCluster" loCatId="relationship" qsTypeId="urn:microsoft.com/office/officeart/2005/8/quickstyle/simple1" qsCatId="simple" csTypeId="urn:microsoft.com/office/officeart/2005/8/colors/colorful4" csCatId="colorful" phldr="1"/>
      <dgm:spPr/>
      <dgm:t>
        <a:bodyPr/>
        <a:lstStyle/>
        <a:p>
          <a:endParaRPr lang="en-US"/>
        </a:p>
      </dgm:t>
    </dgm:pt>
    <dgm:pt modelId="{40A14AAB-5AA8-43B1-8A1B-12CA45292ED2}">
      <dgm:prSet/>
      <dgm:spPr/>
      <dgm:t>
        <a:bodyPr/>
        <a:lstStyle/>
        <a:p>
          <a:pPr rtl="0"/>
          <a:r>
            <a:rPr lang="en-US" dirty="0" smtClean="0"/>
            <a:t>Stand-alone applications</a:t>
          </a:r>
          <a:endParaRPr lang="en-US" dirty="0"/>
        </a:p>
      </dgm:t>
    </dgm:pt>
    <dgm:pt modelId="{886BEED3-97F1-4DE0-B5A1-0CFE00B8FAE6}" type="parTrans" cxnId="{DC0CCD91-D39E-4D72-B53A-C1E25806BB87}">
      <dgm:prSet/>
      <dgm:spPr/>
      <dgm:t>
        <a:bodyPr/>
        <a:lstStyle/>
        <a:p>
          <a:endParaRPr lang="en-US"/>
        </a:p>
      </dgm:t>
    </dgm:pt>
    <dgm:pt modelId="{AA39A4AF-00E1-4575-84E2-20371A5CD4AD}" type="sibTrans" cxnId="{DC0CCD91-D39E-4D72-B53A-C1E25806BB87}">
      <dgm:prSet/>
      <dgm:spPr>
        <a:noFill/>
      </dgm:spPr>
      <dgm:t>
        <a:bodyPr/>
        <a:lstStyle/>
        <a:p>
          <a:endParaRPr lang="en-US">
            <a:solidFill>
              <a:schemeClr val="bg2"/>
            </a:solidFill>
          </a:endParaRPr>
        </a:p>
      </dgm:t>
    </dgm:pt>
    <dgm:pt modelId="{607C3098-29AC-4665-AE5A-4EA0935A22BC}">
      <dgm:prSet/>
      <dgm:spPr/>
      <dgm:t>
        <a:bodyPr/>
        <a:lstStyle/>
        <a:p>
          <a:pPr rtl="0"/>
          <a:r>
            <a:rPr lang="en-US" smtClean="0"/>
            <a:t>Interactive transaction-based applications</a:t>
          </a:r>
          <a:endParaRPr lang="en-US"/>
        </a:p>
      </dgm:t>
    </dgm:pt>
    <dgm:pt modelId="{13EE05D5-1E73-4024-A152-3B2FE46AB857}" type="parTrans" cxnId="{EF974E06-2580-41FA-8760-FE4EDEDB036E}">
      <dgm:prSet/>
      <dgm:spPr/>
      <dgm:t>
        <a:bodyPr/>
        <a:lstStyle/>
        <a:p>
          <a:endParaRPr lang="en-US"/>
        </a:p>
      </dgm:t>
    </dgm:pt>
    <dgm:pt modelId="{14F7E478-3F4B-4C03-8306-40A8619372A7}" type="sibTrans" cxnId="{EF974E06-2580-41FA-8760-FE4EDEDB036E}">
      <dgm:prSet/>
      <dgm:spPr>
        <a:noFill/>
      </dgm:spPr>
      <dgm:t>
        <a:bodyPr/>
        <a:lstStyle/>
        <a:p>
          <a:endParaRPr lang="en-US"/>
        </a:p>
      </dgm:t>
    </dgm:pt>
    <dgm:pt modelId="{CC5F6F3B-F034-42CF-9565-D13DDA087F91}">
      <dgm:prSet/>
      <dgm:spPr/>
      <dgm:t>
        <a:bodyPr/>
        <a:lstStyle/>
        <a:p>
          <a:pPr rtl="0"/>
          <a:r>
            <a:rPr lang="en-US" dirty="0" smtClean="0"/>
            <a:t>Embedded control systems</a:t>
          </a:r>
          <a:endParaRPr lang="en-US" dirty="0"/>
        </a:p>
      </dgm:t>
    </dgm:pt>
    <dgm:pt modelId="{520A3507-C10E-452D-8A14-453C3495A9AE}" type="parTrans" cxnId="{C683E61F-9B2F-4517-B086-96286FA2368C}">
      <dgm:prSet/>
      <dgm:spPr/>
      <dgm:t>
        <a:bodyPr/>
        <a:lstStyle/>
        <a:p>
          <a:endParaRPr lang="en-US"/>
        </a:p>
      </dgm:t>
    </dgm:pt>
    <dgm:pt modelId="{7F5553C2-DA94-4606-BA12-F6C4E5C27F9D}" type="sibTrans" cxnId="{C683E61F-9B2F-4517-B086-96286FA2368C}">
      <dgm:prSet/>
      <dgm:spPr>
        <a:noFill/>
      </dgm:spPr>
      <dgm:t>
        <a:bodyPr/>
        <a:lstStyle/>
        <a:p>
          <a:endParaRPr lang="en-US"/>
        </a:p>
      </dgm:t>
    </dgm:pt>
    <dgm:pt modelId="{34008EB9-85D8-4C8D-B7FE-CC87795AFD35}">
      <dgm:prSet/>
      <dgm:spPr/>
      <dgm:t>
        <a:bodyPr/>
        <a:lstStyle/>
        <a:p>
          <a:pPr rtl="0"/>
          <a:r>
            <a:rPr lang="en-US" smtClean="0"/>
            <a:t>Batch processing systems</a:t>
          </a:r>
          <a:endParaRPr lang="en-US"/>
        </a:p>
      </dgm:t>
    </dgm:pt>
    <dgm:pt modelId="{B076D047-6BC3-467E-95D0-5DC2CEC0251A}" type="parTrans" cxnId="{0EB7D2A6-B1D4-4DC5-A713-F2003829716B}">
      <dgm:prSet/>
      <dgm:spPr/>
      <dgm:t>
        <a:bodyPr/>
        <a:lstStyle/>
        <a:p>
          <a:endParaRPr lang="en-US"/>
        </a:p>
      </dgm:t>
    </dgm:pt>
    <dgm:pt modelId="{18339125-87B9-411F-BCD3-1AD447BA4A8F}" type="sibTrans" cxnId="{0EB7D2A6-B1D4-4DC5-A713-F2003829716B}">
      <dgm:prSet/>
      <dgm:spPr>
        <a:noFill/>
      </dgm:spPr>
      <dgm:t>
        <a:bodyPr/>
        <a:lstStyle/>
        <a:p>
          <a:endParaRPr lang="en-US"/>
        </a:p>
      </dgm:t>
    </dgm:pt>
    <dgm:pt modelId="{30E4FFD9-7445-4B05-84D6-9C48C8976EDF}">
      <dgm:prSet/>
      <dgm:spPr/>
      <dgm:t>
        <a:bodyPr/>
        <a:lstStyle/>
        <a:p>
          <a:pPr rtl="0"/>
          <a:r>
            <a:rPr lang="en-US" smtClean="0"/>
            <a:t>Entertainment systems</a:t>
          </a:r>
          <a:endParaRPr lang="en-US"/>
        </a:p>
      </dgm:t>
    </dgm:pt>
    <dgm:pt modelId="{B7BF5255-AE2D-4D54-874C-82EF320E50CC}" type="parTrans" cxnId="{03961183-3A88-492C-814D-8667BEE9A64A}">
      <dgm:prSet/>
      <dgm:spPr/>
      <dgm:t>
        <a:bodyPr/>
        <a:lstStyle/>
        <a:p>
          <a:endParaRPr lang="en-US"/>
        </a:p>
      </dgm:t>
    </dgm:pt>
    <dgm:pt modelId="{E1DBEC7D-E4AA-42FE-9C24-C0CF7EB97227}" type="sibTrans" cxnId="{03961183-3A88-492C-814D-8667BEE9A64A}">
      <dgm:prSet/>
      <dgm:spPr>
        <a:noFill/>
      </dgm:spPr>
      <dgm:t>
        <a:bodyPr/>
        <a:lstStyle/>
        <a:p>
          <a:endParaRPr lang="en-US"/>
        </a:p>
      </dgm:t>
    </dgm:pt>
    <dgm:pt modelId="{CD0B51D9-4852-411D-BBC4-AF8112B6C734}">
      <dgm:prSet/>
      <dgm:spPr/>
      <dgm:t>
        <a:bodyPr/>
        <a:lstStyle/>
        <a:p>
          <a:pPr rtl="0"/>
          <a:r>
            <a:rPr lang="en-US" smtClean="0"/>
            <a:t>Systems for modeling and simulation</a:t>
          </a:r>
          <a:endParaRPr lang="en-US"/>
        </a:p>
      </dgm:t>
    </dgm:pt>
    <dgm:pt modelId="{EBF2AA29-2B0C-4C5F-ACAD-F5DE1F3F4644}" type="parTrans" cxnId="{CA19E8BB-2520-4452-B979-691F918FF7BE}">
      <dgm:prSet/>
      <dgm:spPr/>
      <dgm:t>
        <a:bodyPr/>
        <a:lstStyle/>
        <a:p>
          <a:endParaRPr lang="en-US"/>
        </a:p>
      </dgm:t>
    </dgm:pt>
    <dgm:pt modelId="{3ABC8362-5650-41F9-90D3-20046833D840}" type="sibTrans" cxnId="{CA19E8BB-2520-4452-B979-691F918FF7BE}">
      <dgm:prSet/>
      <dgm:spPr>
        <a:noFill/>
      </dgm:spPr>
      <dgm:t>
        <a:bodyPr/>
        <a:lstStyle/>
        <a:p>
          <a:endParaRPr lang="en-US"/>
        </a:p>
      </dgm:t>
    </dgm:pt>
    <dgm:pt modelId="{11238D75-B0D5-4479-B5A7-B9EA266F24A7}">
      <dgm:prSet/>
      <dgm:spPr/>
      <dgm:t>
        <a:bodyPr/>
        <a:lstStyle/>
        <a:p>
          <a:pPr rtl="0"/>
          <a:r>
            <a:rPr lang="en-US" smtClean="0"/>
            <a:t>Data collection and analysis systems</a:t>
          </a:r>
          <a:endParaRPr lang="en-US"/>
        </a:p>
      </dgm:t>
    </dgm:pt>
    <dgm:pt modelId="{DF99C8DE-DF59-46F4-BC4E-CD28EE1D4AAE}" type="parTrans" cxnId="{F698CE46-A1C5-4E68-AFF9-9C3864396504}">
      <dgm:prSet/>
      <dgm:spPr/>
      <dgm:t>
        <a:bodyPr/>
        <a:lstStyle/>
        <a:p>
          <a:endParaRPr lang="en-US"/>
        </a:p>
      </dgm:t>
    </dgm:pt>
    <dgm:pt modelId="{B3DDD125-726F-47E4-8694-890E2CEE043F}" type="sibTrans" cxnId="{F698CE46-A1C5-4E68-AFF9-9C3864396504}">
      <dgm:prSet/>
      <dgm:spPr>
        <a:noFill/>
      </dgm:spPr>
      <dgm:t>
        <a:bodyPr/>
        <a:lstStyle/>
        <a:p>
          <a:endParaRPr lang="en-US"/>
        </a:p>
      </dgm:t>
    </dgm:pt>
    <dgm:pt modelId="{46DE370F-C34D-411D-BF30-8E21ADEBAC46}">
      <dgm:prSet/>
      <dgm:spPr/>
      <dgm:t>
        <a:bodyPr/>
        <a:lstStyle/>
        <a:p>
          <a:pPr rtl="0"/>
          <a:r>
            <a:rPr lang="en-US" smtClean="0"/>
            <a:t>Systems of systems</a:t>
          </a:r>
          <a:endParaRPr lang="en-US"/>
        </a:p>
      </dgm:t>
    </dgm:pt>
    <dgm:pt modelId="{0C2298CE-1533-4C4D-B5D7-CCB16CB61CDD}" type="parTrans" cxnId="{BA2FD3C9-3646-4FDA-BE3F-9843D5534CB7}">
      <dgm:prSet/>
      <dgm:spPr/>
      <dgm:t>
        <a:bodyPr/>
        <a:lstStyle/>
        <a:p>
          <a:endParaRPr lang="en-US"/>
        </a:p>
      </dgm:t>
    </dgm:pt>
    <dgm:pt modelId="{8791D9BC-2D51-4638-9105-DD88EF757CAD}" type="sibTrans" cxnId="{BA2FD3C9-3646-4FDA-BE3F-9843D5534CB7}">
      <dgm:prSet/>
      <dgm:spPr>
        <a:noFill/>
      </dgm:spPr>
      <dgm:t>
        <a:bodyPr/>
        <a:lstStyle/>
        <a:p>
          <a:endParaRPr lang="en-US"/>
        </a:p>
      </dgm:t>
    </dgm:pt>
    <dgm:pt modelId="{DC272A61-9398-4D9F-BA4D-A31B7F8C9CCA}" type="pres">
      <dgm:prSet presAssocID="{8B23CD99-55FA-4142-87B6-AB67F6B6B607}" presName="Name0" presStyleCnt="0">
        <dgm:presLayoutVars>
          <dgm:chMax val="21"/>
          <dgm:chPref val="21"/>
        </dgm:presLayoutVars>
      </dgm:prSet>
      <dgm:spPr/>
      <dgm:t>
        <a:bodyPr/>
        <a:lstStyle/>
        <a:p>
          <a:endParaRPr lang="en-US"/>
        </a:p>
      </dgm:t>
    </dgm:pt>
    <dgm:pt modelId="{4800BEFF-BBD3-4C40-B16E-724AC1956366}" type="pres">
      <dgm:prSet presAssocID="{40A14AAB-5AA8-43B1-8A1B-12CA45292ED2}" presName="text1" presStyleCnt="0"/>
      <dgm:spPr/>
    </dgm:pt>
    <dgm:pt modelId="{52D32FCA-E62F-4E52-95FF-5A3576748F1A}" type="pres">
      <dgm:prSet presAssocID="{40A14AAB-5AA8-43B1-8A1B-12CA45292ED2}" presName="textRepeatNode" presStyleLbl="alignNode1" presStyleIdx="0" presStyleCnt="8">
        <dgm:presLayoutVars>
          <dgm:chMax val="0"/>
          <dgm:chPref val="0"/>
          <dgm:bulletEnabled val="1"/>
        </dgm:presLayoutVars>
      </dgm:prSet>
      <dgm:spPr/>
      <dgm:t>
        <a:bodyPr/>
        <a:lstStyle/>
        <a:p>
          <a:endParaRPr lang="en-US"/>
        </a:p>
      </dgm:t>
    </dgm:pt>
    <dgm:pt modelId="{2391E021-50CB-4794-BCE6-F23F803DA9EB}" type="pres">
      <dgm:prSet presAssocID="{40A14AAB-5AA8-43B1-8A1B-12CA45292ED2}" presName="textaccent1" presStyleCnt="0"/>
      <dgm:spPr/>
    </dgm:pt>
    <dgm:pt modelId="{7BF10BF9-AC59-4EEC-8BD3-175BDB6B2B48}" type="pres">
      <dgm:prSet presAssocID="{40A14AAB-5AA8-43B1-8A1B-12CA45292ED2}" presName="accentRepeatNode" presStyleLbl="solidAlignAcc1" presStyleIdx="0" presStyleCnt="16"/>
      <dgm:spPr/>
    </dgm:pt>
    <dgm:pt modelId="{80A59A9E-B26B-4574-8142-0CDA60842073}" type="pres">
      <dgm:prSet presAssocID="{AA39A4AF-00E1-4575-84E2-20371A5CD4AD}" presName="image1" presStyleCnt="0"/>
      <dgm:spPr/>
    </dgm:pt>
    <dgm:pt modelId="{A04A8054-497B-4593-AD5D-2413A0503942}" type="pres">
      <dgm:prSet presAssocID="{AA39A4AF-00E1-4575-84E2-20371A5CD4AD}" presName="imageRepeatNode" presStyleLbl="alignAcc1" presStyleIdx="0" presStyleCnt="8" custLinFactNeighborX="-4690" custLinFactNeighborY="1940"/>
      <dgm:spPr/>
      <dgm:t>
        <a:bodyPr/>
        <a:lstStyle/>
        <a:p>
          <a:endParaRPr lang="en-US"/>
        </a:p>
      </dgm:t>
    </dgm:pt>
    <dgm:pt modelId="{C7C8FC60-2046-40A7-A143-025500152A66}" type="pres">
      <dgm:prSet presAssocID="{AA39A4AF-00E1-4575-84E2-20371A5CD4AD}" presName="imageaccent1" presStyleCnt="0"/>
      <dgm:spPr/>
    </dgm:pt>
    <dgm:pt modelId="{3F5CDA91-85DD-4056-A1C7-67E0D7564B45}" type="pres">
      <dgm:prSet presAssocID="{AA39A4AF-00E1-4575-84E2-20371A5CD4AD}" presName="accentRepeatNode" presStyleLbl="solidAlignAcc1" presStyleIdx="1" presStyleCnt="16"/>
      <dgm:spPr/>
    </dgm:pt>
    <dgm:pt modelId="{348F8A78-B23E-4E2E-B5D0-3142CBCE387B}" type="pres">
      <dgm:prSet presAssocID="{607C3098-29AC-4665-AE5A-4EA0935A22BC}" presName="text2" presStyleCnt="0"/>
      <dgm:spPr/>
    </dgm:pt>
    <dgm:pt modelId="{C05ABA90-FFC8-4006-BE7C-ED94362832A1}" type="pres">
      <dgm:prSet presAssocID="{607C3098-29AC-4665-AE5A-4EA0935A22BC}" presName="textRepeatNode" presStyleLbl="alignNode1" presStyleIdx="1" presStyleCnt="8">
        <dgm:presLayoutVars>
          <dgm:chMax val="0"/>
          <dgm:chPref val="0"/>
          <dgm:bulletEnabled val="1"/>
        </dgm:presLayoutVars>
      </dgm:prSet>
      <dgm:spPr/>
      <dgm:t>
        <a:bodyPr/>
        <a:lstStyle/>
        <a:p>
          <a:endParaRPr lang="en-US"/>
        </a:p>
      </dgm:t>
    </dgm:pt>
    <dgm:pt modelId="{BC275177-238B-4D0A-9368-63730D4F66DA}" type="pres">
      <dgm:prSet presAssocID="{607C3098-29AC-4665-AE5A-4EA0935A22BC}" presName="textaccent2" presStyleCnt="0"/>
      <dgm:spPr/>
    </dgm:pt>
    <dgm:pt modelId="{8277D6F7-BAB8-483F-9358-EAD92ECF3E4B}" type="pres">
      <dgm:prSet presAssocID="{607C3098-29AC-4665-AE5A-4EA0935A22BC}" presName="accentRepeatNode" presStyleLbl="solidAlignAcc1" presStyleIdx="2" presStyleCnt="16"/>
      <dgm:spPr/>
    </dgm:pt>
    <dgm:pt modelId="{567630CF-C3A5-4632-9883-C275BF5CF3C8}" type="pres">
      <dgm:prSet presAssocID="{14F7E478-3F4B-4C03-8306-40A8619372A7}" presName="image2" presStyleCnt="0"/>
      <dgm:spPr/>
    </dgm:pt>
    <dgm:pt modelId="{5411EC2C-33D7-4861-8FFE-E82519BC8A38}" type="pres">
      <dgm:prSet presAssocID="{14F7E478-3F4B-4C03-8306-40A8619372A7}" presName="imageRepeatNode" presStyleLbl="alignAcc1" presStyleIdx="1" presStyleCnt="8"/>
      <dgm:spPr/>
      <dgm:t>
        <a:bodyPr/>
        <a:lstStyle/>
        <a:p>
          <a:endParaRPr lang="en-US"/>
        </a:p>
      </dgm:t>
    </dgm:pt>
    <dgm:pt modelId="{A28A98B3-7688-4705-AD70-B0B99A0D0D94}" type="pres">
      <dgm:prSet presAssocID="{14F7E478-3F4B-4C03-8306-40A8619372A7}" presName="imageaccent2" presStyleCnt="0"/>
      <dgm:spPr/>
    </dgm:pt>
    <dgm:pt modelId="{526E393A-E240-485C-ACCF-EA8BC55EFEB3}" type="pres">
      <dgm:prSet presAssocID="{14F7E478-3F4B-4C03-8306-40A8619372A7}" presName="accentRepeatNode" presStyleLbl="solidAlignAcc1" presStyleIdx="3" presStyleCnt="16"/>
      <dgm:spPr/>
    </dgm:pt>
    <dgm:pt modelId="{F9C21F0E-04D6-491F-951E-D6FFC6146081}" type="pres">
      <dgm:prSet presAssocID="{CC5F6F3B-F034-42CF-9565-D13DDA087F91}" presName="text3" presStyleCnt="0"/>
      <dgm:spPr/>
    </dgm:pt>
    <dgm:pt modelId="{0D2CFA54-5902-45D3-A4BC-EC23600DB7D5}" type="pres">
      <dgm:prSet presAssocID="{CC5F6F3B-F034-42CF-9565-D13DDA087F91}" presName="textRepeatNode" presStyleLbl="alignNode1" presStyleIdx="2" presStyleCnt="8" custLinFactNeighborX="218" custLinFactNeighborY="4248">
        <dgm:presLayoutVars>
          <dgm:chMax val="0"/>
          <dgm:chPref val="0"/>
          <dgm:bulletEnabled val="1"/>
        </dgm:presLayoutVars>
      </dgm:prSet>
      <dgm:spPr/>
      <dgm:t>
        <a:bodyPr/>
        <a:lstStyle/>
        <a:p>
          <a:endParaRPr lang="en-US"/>
        </a:p>
      </dgm:t>
    </dgm:pt>
    <dgm:pt modelId="{34D79C3B-FEAD-418A-8541-3497BE881DEC}" type="pres">
      <dgm:prSet presAssocID="{CC5F6F3B-F034-42CF-9565-D13DDA087F91}" presName="textaccent3" presStyleCnt="0"/>
      <dgm:spPr/>
    </dgm:pt>
    <dgm:pt modelId="{1B6D8EEE-D525-45AC-9941-CC58B1632802}" type="pres">
      <dgm:prSet presAssocID="{CC5F6F3B-F034-42CF-9565-D13DDA087F91}" presName="accentRepeatNode" presStyleLbl="solidAlignAcc1" presStyleIdx="4" presStyleCnt="16"/>
      <dgm:spPr/>
    </dgm:pt>
    <dgm:pt modelId="{3E0AA79A-FFF4-43AF-82EC-B4FA01949458}" type="pres">
      <dgm:prSet presAssocID="{7F5553C2-DA94-4606-BA12-F6C4E5C27F9D}" presName="image3" presStyleCnt="0"/>
      <dgm:spPr/>
    </dgm:pt>
    <dgm:pt modelId="{8F37A69F-A801-4C55-9271-C13BDAE6128D}" type="pres">
      <dgm:prSet presAssocID="{7F5553C2-DA94-4606-BA12-F6C4E5C27F9D}" presName="imageRepeatNode" presStyleLbl="alignAcc1" presStyleIdx="2" presStyleCnt="8"/>
      <dgm:spPr/>
      <dgm:t>
        <a:bodyPr/>
        <a:lstStyle/>
        <a:p>
          <a:endParaRPr lang="en-US"/>
        </a:p>
      </dgm:t>
    </dgm:pt>
    <dgm:pt modelId="{A9BD9849-4EE7-4880-8FC8-5747589AB89D}" type="pres">
      <dgm:prSet presAssocID="{7F5553C2-DA94-4606-BA12-F6C4E5C27F9D}" presName="imageaccent3" presStyleCnt="0"/>
      <dgm:spPr/>
    </dgm:pt>
    <dgm:pt modelId="{B3F18588-0FD1-4E0E-8E75-CAFFEF963C53}" type="pres">
      <dgm:prSet presAssocID="{7F5553C2-DA94-4606-BA12-F6C4E5C27F9D}" presName="accentRepeatNode" presStyleLbl="solidAlignAcc1" presStyleIdx="5" presStyleCnt="16"/>
      <dgm:spPr/>
    </dgm:pt>
    <dgm:pt modelId="{0E2BC9B3-6A53-438A-8416-823F06E0F01F}" type="pres">
      <dgm:prSet presAssocID="{34008EB9-85D8-4C8D-B7FE-CC87795AFD35}" presName="text4" presStyleCnt="0"/>
      <dgm:spPr/>
    </dgm:pt>
    <dgm:pt modelId="{44DBFE6F-D158-4994-BC55-56D7F510158B}" type="pres">
      <dgm:prSet presAssocID="{34008EB9-85D8-4C8D-B7FE-CC87795AFD35}" presName="textRepeatNode" presStyleLbl="alignNode1" presStyleIdx="3" presStyleCnt="8">
        <dgm:presLayoutVars>
          <dgm:chMax val="0"/>
          <dgm:chPref val="0"/>
          <dgm:bulletEnabled val="1"/>
        </dgm:presLayoutVars>
      </dgm:prSet>
      <dgm:spPr/>
      <dgm:t>
        <a:bodyPr/>
        <a:lstStyle/>
        <a:p>
          <a:endParaRPr lang="en-US"/>
        </a:p>
      </dgm:t>
    </dgm:pt>
    <dgm:pt modelId="{A914DD55-DC5A-4D9C-820B-34247D8AB275}" type="pres">
      <dgm:prSet presAssocID="{34008EB9-85D8-4C8D-B7FE-CC87795AFD35}" presName="textaccent4" presStyleCnt="0"/>
      <dgm:spPr/>
    </dgm:pt>
    <dgm:pt modelId="{A84FFD93-CB33-4144-A1A4-712785C5F8F0}" type="pres">
      <dgm:prSet presAssocID="{34008EB9-85D8-4C8D-B7FE-CC87795AFD35}" presName="accentRepeatNode" presStyleLbl="solidAlignAcc1" presStyleIdx="6" presStyleCnt="16"/>
      <dgm:spPr/>
    </dgm:pt>
    <dgm:pt modelId="{08FF102B-3EAA-43EF-95A1-3DD1AE407CFB}" type="pres">
      <dgm:prSet presAssocID="{18339125-87B9-411F-BCD3-1AD447BA4A8F}" presName="image4" presStyleCnt="0"/>
      <dgm:spPr/>
    </dgm:pt>
    <dgm:pt modelId="{D6D5D800-E581-4F4C-8B19-37D02473BBC7}" type="pres">
      <dgm:prSet presAssocID="{18339125-87B9-411F-BCD3-1AD447BA4A8F}" presName="imageRepeatNode" presStyleLbl="alignAcc1" presStyleIdx="3" presStyleCnt="8"/>
      <dgm:spPr/>
      <dgm:t>
        <a:bodyPr/>
        <a:lstStyle/>
        <a:p>
          <a:endParaRPr lang="en-US"/>
        </a:p>
      </dgm:t>
    </dgm:pt>
    <dgm:pt modelId="{5560D276-23E5-460A-B5D7-525A4BD17FFF}" type="pres">
      <dgm:prSet presAssocID="{18339125-87B9-411F-BCD3-1AD447BA4A8F}" presName="imageaccent4" presStyleCnt="0"/>
      <dgm:spPr/>
    </dgm:pt>
    <dgm:pt modelId="{927F5004-4FB2-44A9-B8F0-4EDB0CA42F6F}" type="pres">
      <dgm:prSet presAssocID="{18339125-87B9-411F-BCD3-1AD447BA4A8F}" presName="accentRepeatNode" presStyleLbl="solidAlignAcc1" presStyleIdx="7" presStyleCnt="16"/>
      <dgm:spPr/>
    </dgm:pt>
    <dgm:pt modelId="{2B670DB9-8584-4052-9FD4-301D34EF2158}" type="pres">
      <dgm:prSet presAssocID="{30E4FFD9-7445-4B05-84D6-9C48C8976EDF}" presName="text5" presStyleCnt="0"/>
      <dgm:spPr/>
    </dgm:pt>
    <dgm:pt modelId="{C36B0746-F4C4-4928-B6F1-E9E5BFA6A240}" type="pres">
      <dgm:prSet presAssocID="{30E4FFD9-7445-4B05-84D6-9C48C8976EDF}" presName="textRepeatNode" presStyleLbl="alignNode1" presStyleIdx="4" presStyleCnt="8">
        <dgm:presLayoutVars>
          <dgm:chMax val="0"/>
          <dgm:chPref val="0"/>
          <dgm:bulletEnabled val="1"/>
        </dgm:presLayoutVars>
      </dgm:prSet>
      <dgm:spPr/>
      <dgm:t>
        <a:bodyPr/>
        <a:lstStyle/>
        <a:p>
          <a:endParaRPr lang="en-US"/>
        </a:p>
      </dgm:t>
    </dgm:pt>
    <dgm:pt modelId="{879802CB-D4F2-4830-9BCE-897BA8A476E9}" type="pres">
      <dgm:prSet presAssocID="{30E4FFD9-7445-4B05-84D6-9C48C8976EDF}" presName="textaccent5" presStyleCnt="0"/>
      <dgm:spPr/>
    </dgm:pt>
    <dgm:pt modelId="{E922F41C-406B-4474-BB2A-DA27EF2C6E32}" type="pres">
      <dgm:prSet presAssocID="{30E4FFD9-7445-4B05-84D6-9C48C8976EDF}" presName="accentRepeatNode" presStyleLbl="solidAlignAcc1" presStyleIdx="8" presStyleCnt="16"/>
      <dgm:spPr/>
    </dgm:pt>
    <dgm:pt modelId="{D1E8D981-E0C6-479E-913D-3ABC8201B2C5}" type="pres">
      <dgm:prSet presAssocID="{E1DBEC7D-E4AA-42FE-9C24-C0CF7EB97227}" presName="image5" presStyleCnt="0"/>
      <dgm:spPr/>
    </dgm:pt>
    <dgm:pt modelId="{44935D51-C5C4-4094-9546-F06F8573B9E5}" type="pres">
      <dgm:prSet presAssocID="{E1DBEC7D-E4AA-42FE-9C24-C0CF7EB97227}" presName="imageRepeatNode" presStyleLbl="alignAcc1" presStyleIdx="4" presStyleCnt="8"/>
      <dgm:spPr/>
      <dgm:t>
        <a:bodyPr/>
        <a:lstStyle/>
        <a:p>
          <a:endParaRPr lang="en-US"/>
        </a:p>
      </dgm:t>
    </dgm:pt>
    <dgm:pt modelId="{F1F900C9-528B-4174-8911-1F31C4C961AE}" type="pres">
      <dgm:prSet presAssocID="{E1DBEC7D-E4AA-42FE-9C24-C0CF7EB97227}" presName="imageaccent5" presStyleCnt="0"/>
      <dgm:spPr/>
    </dgm:pt>
    <dgm:pt modelId="{D8CDD2E4-448F-4A2B-BF47-0E46876A240C}" type="pres">
      <dgm:prSet presAssocID="{E1DBEC7D-E4AA-42FE-9C24-C0CF7EB97227}" presName="accentRepeatNode" presStyleLbl="solidAlignAcc1" presStyleIdx="9" presStyleCnt="16"/>
      <dgm:spPr/>
    </dgm:pt>
    <dgm:pt modelId="{65308C45-BBA8-4E21-8E19-D29EB72CB3D8}" type="pres">
      <dgm:prSet presAssocID="{CD0B51D9-4852-411D-BBC4-AF8112B6C734}" presName="text6" presStyleCnt="0"/>
      <dgm:spPr/>
    </dgm:pt>
    <dgm:pt modelId="{0A3407BF-26A1-40C0-9313-16D348A3CE33}" type="pres">
      <dgm:prSet presAssocID="{CD0B51D9-4852-411D-BBC4-AF8112B6C734}" presName="textRepeatNode" presStyleLbl="alignNode1" presStyleIdx="5" presStyleCnt="8">
        <dgm:presLayoutVars>
          <dgm:chMax val="0"/>
          <dgm:chPref val="0"/>
          <dgm:bulletEnabled val="1"/>
        </dgm:presLayoutVars>
      </dgm:prSet>
      <dgm:spPr/>
      <dgm:t>
        <a:bodyPr/>
        <a:lstStyle/>
        <a:p>
          <a:endParaRPr lang="en-US"/>
        </a:p>
      </dgm:t>
    </dgm:pt>
    <dgm:pt modelId="{C16CA7DD-620E-4D7B-82F3-5C9BE89D7376}" type="pres">
      <dgm:prSet presAssocID="{CD0B51D9-4852-411D-BBC4-AF8112B6C734}" presName="textaccent6" presStyleCnt="0"/>
      <dgm:spPr/>
    </dgm:pt>
    <dgm:pt modelId="{FCB93176-CDCB-4EC4-8A4A-CE871847AC45}" type="pres">
      <dgm:prSet presAssocID="{CD0B51D9-4852-411D-BBC4-AF8112B6C734}" presName="accentRepeatNode" presStyleLbl="solidAlignAcc1" presStyleIdx="10" presStyleCnt="16"/>
      <dgm:spPr/>
    </dgm:pt>
    <dgm:pt modelId="{BD5860FD-C536-477D-B631-45B6F88E1C87}" type="pres">
      <dgm:prSet presAssocID="{3ABC8362-5650-41F9-90D3-20046833D840}" presName="image6" presStyleCnt="0"/>
      <dgm:spPr/>
    </dgm:pt>
    <dgm:pt modelId="{9492E73D-B9E4-42BE-873B-20F633EB31F3}" type="pres">
      <dgm:prSet presAssocID="{3ABC8362-5650-41F9-90D3-20046833D840}" presName="imageRepeatNode" presStyleLbl="alignAcc1" presStyleIdx="5" presStyleCnt="8"/>
      <dgm:spPr/>
      <dgm:t>
        <a:bodyPr/>
        <a:lstStyle/>
        <a:p>
          <a:endParaRPr lang="en-US"/>
        </a:p>
      </dgm:t>
    </dgm:pt>
    <dgm:pt modelId="{01FE9BD2-AC96-49A4-93A6-E71B54868B72}" type="pres">
      <dgm:prSet presAssocID="{3ABC8362-5650-41F9-90D3-20046833D840}" presName="imageaccent6" presStyleCnt="0"/>
      <dgm:spPr/>
    </dgm:pt>
    <dgm:pt modelId="{867B1F0B-4A51-4D06-BAF2-8D6F9CCD7C95}" type="pres">
      <dgm:prSet presAssocID="{3ABC8362-5650-41F9-90D3-20046833D840}" presName="accentRepeatNode" presStyleLbl="solidAlignAcc1" presStyleIdx="11" presStyleCnt="16"/>
      <dgm:spPr/>
    </dgm:pt>
    <dgm:pt modelId="{E8CDDD15-189E-434E-BC72-7B8A8E1F2F93}" type="pres">
      <dgm:prSet presAssocID="{11238D75-B0D5-4479-B5A7-B9EA266F24A7}" presName="text7" presStyleCnt="0"/>
      <dgm:spPr/>
    </dgm:pt>
    <dgm:pt modelId="{E232F9BF-1CC9-45E5-872A-0FDA766AB610}" type="pres">
      <dgm:prSet presAssocID="{11238D75-B0D5-4479-B5A7-B9EA266F24A7}" presName="textRepeatNode" presStyleLbl="alignNode1" presStyleIdx="6" presStyleCnt="8">
        <dgm:presLayoutVars>
          <dgm:chMax val="0"/>
          <dgm:chPref val="0"/>
          <dgm:bulletEnabled val="1"/>
        </dgm:presLayoutVars>
      </dgm:prSet>
      <dgm:spPr/>
      <dgm:t>
        <a:bodyPr/>
        <a:lstStyle/>
        <a:p>
          <a:endParaRPr lang="en-US"/>
        </a:p>
      </dgm:t>
    </dgm:pt>
    <dgm:pt modelId="{6F42F038-01B8-4C48-B86B-08FE4984DEA6}" type="pres">
      <dgm:prSet presAssocID="{11238D75-B0D5-4479-B5A7-B9EA266F24A7}" presName="textaccent7" presStyleCnt="0"/>
      <dgm:spPr/>
    </dgm:pt>
    <dgm:pt modelId="{CA5F0339-4CFA-4411-8B77-510CF79E8693}" type="pres">
      <dgm:prSet presAssocID="{11238D75-B0D5-4479-B5A7-B9EA266F24A7}" presName="accentRepeatNode" presStyleLbl="solidAlignAcc1" presStyleIdx="12" presStyleCnt="16"/>
      <dgm:spPr/>
    </dgm:pt>
    <dgm:pt modelId="{A8CAC6AC-8BB1-44D0-A742-5FC5793BC1EB}" type="pres">
      <dgm:prSet presAssocID="{B3DDD125-726F-47E4-8694-890E2CEE043F}" presName="image7" presStyleCnt="0"/>
      <dgm:spPr/>
    </dgm:pt>
    <dgm:pt modelId="{888FD03F-AC4C-4D4B-A344-F3655E2C27AC}" type="pres">
      <dgm:prSet presAssocID="{B3DDD125-726F-47E4-8694-890E2CEE043F}" presName="imageRepeatNode" presStyleLbl="alignAcc1" presStyleIdx="6" presStyleCnt="8"/>
      <dgm:spPr/>
      <dgm:t>
        <a:bodyPr/>
        <a:lstStyle/>
        <a:p>
          <a:endParaRPr lang="en-US"/>
        </a:p>
      </dgm:t>
    </dgm:pt>
    <dgm:pt modelId="{D215DA88-CB32-4419-8E65-CB2D59DC914C}" type="pres">
      <dgm:prSet presAssocID="{B3DDD125-726F-47E4-8694-890E2CEE043F}" presName="imageaccent7" presStyleCnt="0"/>
      <dgm:spPr/>
    </dgm:pt>
    <dgm:pt modelId="{17F4198E-DB89-4757-981D-03BBDFF97C6D}" type="pres">
      <dgm:prSet presAssocID="{B3DDD125-726F-47E4-8694-890E2CEE043F}" presName="accentRepeatNode" presStyleLbl="solidAlignAcc1" presStyleIdx="13" presStyleCnt="16"/>
      <dgm:spPr/>
    </dgm:pt>
    <dgm:pt modelId="{7487C4BF-41E6-4E56-9C35-F2203046E9A5}" type="pres">
      <dgm:prSet presAssocID="{46DE370F-C34D-411D-BF30-8E21ADEBAC46}" presName="text8" presStyleCnt="0"/>
      <dgm:spPr/>
    </dgm:pt>
    <dgm:pt modelId="{87945082-3B2A-4553-8EFA-F746DE0CC0B8}" type="pres">
      <dgm:prSet presAssocID="{46DE370F-C34D-411D-BF30-8E21ADEBAC46}" presName="textRepeatNode" presStyleLbl="alignNode1" presStyleIdx="7" presStyleCnt="8">
        <dgm:presLayoutVars>
          <dgm:chMax val="0"/>
          <dgm:chPref val="0"/>
          <dgm:bulletEnabled val="1"/>
        </dgm:presLayoutVars>
      </dgm:prSet>
      <dgm:spPr/>
      <dgm:t>
        <a:bodyPr/>
        <a:lstStyle/>
        <a:p>
          <a:endParaRPr lang="en-US"/>
        </a:p>
      </dgm:t>
    </dgm:pt>
    <dgm:pt modelId="{E83ED535-D6DE-400D-9CE8-5796B14A4384}" type="pres">
      <dgm:prSet presAssocID="{46DE370F-C34D-411D-BF30-8E21ADEBAC46}" presName="textaccent8" presStyleCnt="0"/>
      <dgm:spPr/>
    </dgm:pt>
    <dgm:pt modelId="{463E027D-EE0E-4558-814C-B10EA9C63A92}" type="pres">
      <dgm:prSet presAssocID="{46DE370F-C34D-411D-BF30-8E21ADEBAC46}" presName="accentRepeatNode" presStyleLbl="solidAlignAcc1" presStyleIdx="14" presStyleCnt="16"/>
      <dgm:spPr/>
    </dgm:pt>
    <dgm:pt modelId="{02CDF7EB-6812-40A6-94E9-0B208FBFFBDD}" type="pres">
      <dgm:prSet presAssocID="{8791D9BC-2D51-4638-9105-DD88EF757CAD}" presName="image8" presStyleCnt="0"/>
      <dgm:spPr/>
    </dgm:pt>
    <dgm:pt modelId="{4775407D-86C4-4233-BE26-0C5DB0E31722}" type="pres">
      <dgm:prSet presAssocID="{8791D9BC-2D51-4638-9105-DD88EF757CAD}" presName="imageRepeatNode" presStyleLbl="alignAcc1" presStyleIdx="7" presStyleCnt="8"/>
      <dgm:spPr/>
      <dgm:t>
        <a:bodyPr/>
        <a:lstStyle/>
        <a:p>
          <a:endParaRPr lang="en-US"/>
        </a:p>
      </dgm:t>
    </dgm:pt>
    <dgm:pt modelId="{D667C23B-1724-4FB7-B881-80B81BF83940}" type="pres">
      <dgm:prSet presAssocID="{8791D9BC-2D51-4638-9105-DD88EF757CAD}" presName="imageaccent8" presStyleCnt="0"/>
      <dgm:spPr/>
    </dgm:pt>
    <dgm:pt modelId="{2842AAF9-39DE-4D93-834F-7F32563C7A23}" type="pres">
      <dgm:prSet presAssocID="{8791D9BC-2D51-4638-9105-DD88EF757CAD}" presName="accentRepeatNode" presStyleLbl="solidAlignAcc1" presStyleIdx="15" presStyleCnt="16"/>
      <dgm:spPr/>
    </dgm:pt>
  </dgm:ptLst>
  <dgm:cxnLst>
    <dgm:cxn modelId="{1C053481-70B4-4CAC-B6E7-0FC554D8F5C0}" type="presOf" srcId="{CD0B51D9-4852-411D-BBC4-AF8112B6C734}" destId="{0A3407BF-26A1-40C0-9313-16D348A3CE33}" srcOrd="0" destOrd="0" presId="urn:microsoft.com/office/officeart/2008/layout/HexagonCluster"/>
    <dgm:cxn modelId="{03961183-3A88-492C-814D-8667BEE9A64A}" srcId="{8B23CD99-55FA-4142-87B6-AB67F6B6B607}" destId="{30E4FFD9-7445-4B05-84D6-9C48C8976EDF}" srcOrd="4" destOrd="0" parTransId="{B7BF5255-AE2D-4D54-874C-82EF320E50CC}" sibTransId="{E1DBEC7D-E4AA-42FE-9C24-C0CF7EB97227}"/>
    <dgm:cxn modelId="{05A26AED-1868-403D-867D-7016783F9E91}" type="presOf" srcId="{34008EB9-85D8-4C8D-B7FE-CC87795AFD35}" destId="{44DBFE6F-D158-4994-BC55-56D7F510158B}" srcOrd="0" destOrd="0" presId="urn:microsoft.com/office/officeart/2008/layout/HexagonCluster"/>
    <dgm:cxn modelId="{1F1DC80A-844D-448F-AF59-8441388BF42B}" type="presOf" srcId="{40A14AAB-5AA8-43B1-8A1B-12CA45292ED2}" destId="{52D32FCA-E62F-4E52-95FF-5A3576748F1A}" srcOrd="0" destOrd="0" presId="urn:microsoft.com/office/officeart/2008/layout/HexagonCluster"/>
    <dgm:cxn modelId="{5962A847-A743-42EF-9BCB-D088D48CA86B}" type="presOf" srcId="{B3DDD125-726F-47E4-8694-890E2CEE043F}" destId="{888FD03F-AC4C-4D4B-A344-F3655E2C27AC}" srcOrd="0" destOrd="0" presId="urn:microsoft.com/office/officeart/2008/layout/HexagonCluster"/>
    <dgm:cxn modelId="{F8AB534F-38A1-4854-9EA2-40DC24E00520}" type="presOf" srcId="{3ABC8362-5650-41F9-90D3-20046833D840}" destId="{9492E73D-B9E4-42BE-873B-20F633EB31F3}" srcOrd="0" destOrd="0" presId="urn:microsoft.com/office/officeart/2008/layout/HexagonCluster"/>
    <dgm:cxn modelId="{3B3C8E9E-B986-4185-9BC9-33C4DEECC932}" type="presOf" srcId="{8791D9BC-2D51-4638-9105-DD88EF757CAD}" destId="{4775407D-86C4-4233-BE26-0C5DB0E31722}" srcOrd="0" destOrd="0" presId="urn:microsoft.com/office/officeart/2008/layout/HexagonCluster"/>
    <dgm:cxn modelId="{21544183-0A41-4082-8886-6EDE63AAE227}" type="presOf" srcId="{11238D75-B0D5-4479-B5A7-B9EA266F24A7}" destId="{E232F9BF-1CC9-45E5-872A-0FDA766AB610}" srcOrd="0" destOrd="0" presId="urn:microsoft.com/office/officeart/2008/layout/HexagonCluster"/>
    <dgm:cxn modelId="{C683E61F-9B2F-4517-B086-96286FA2368C}" srcId="{8B23CD99-55FA-4142-87B6-AB67F6B6B607}" destId="{CC5F6F3B-F034-42CF-9565-D13DDA087F91}" srcOrd="2" destOrd="0" parTransId="{520A3507-C10E-452D-8A14-453C3495A9AE}" sibTransId="{7F5553C2-DA94-4606-BA12-F6C4E5C27F9D}"/>
    <dgm:cxn modelId="{40F915BB-F297-44A2-9370-C0379F50CFAD}" type="presOf" srcId="{8B23CD99-55FA-4142-87B6-AB67F6B6B607}" destId="{DC272A61-9398-4D9F-BA4D-A31B7F8C9CCA}" srcOrd="0" destOrd="0" presId="urn:microsoft.com/office/officeart/2008/layout/HexagonCluster"/>
    <dgm:cxn modelId="{BA2FD3C9-3646-4FDA-BE3F-9843D5534CB7}" srcId="{8B23CD99-55FA-4142-87B6-AB67F6B6B607}" destId="{46DE370F-C34D-411D-BF30-8E21ADEBAC46}" srcOrd="7" destOrd="0" parTransId="{0C2298CE-1533-4C4D-B5D7-CCB16CB61CDD}" sibTransId="{8791D9BC-2D51-4638-9105-DD88EF757CAD}"/>
    <dgm:cxn modelId="{EF974E06-2580-41FA-8760-FE4EDEDB036E}" srcId="{8B23CD99-55FA-4142-87B6-AB67F6B6B607}" destId="{607C3098-29AC-4665-AE5A-4EA0935A22BC}" srcOrd="1" destOrd="0" parTransId="{13EE05D5-1E73-4024-A152-3B2FE46AB857}" sibTransId="{14F7E478-3F4B-4C03-8306-40A8619372A7}"/>
    <dgm:cxn modelId="{FE714EB9-4777-4B09-A22E-1B58A7FBF45F}" type="presOf" srcId="{30E4FFD9-7445-4B05-84D6-9C48C8976EDF}" destId="{C36B0746-F4C4-4928-B6F1-E9E5BFA6A240}" srcOrd="0" destOrd="0" presId="urn:microsoft.com/office/officeart/2008/layout/HexagonCluster"/>
    <dgm:cxn modelId="{DC0CCD91-D39E-4D72-B53A-C1E25806BB87}" srcId="{8B23CD99-55FA-4142-87B6-AB67F6B6B607}" destId="{40A14AAB-5AA8-43B1-8A1B-12CA45292ED2}" srcOrd="0" destOrd="0" parTransId="{886BEED3-97F1-4DE0-B5A1-0CFE00B8FAE6}" sibTransId="{AA39A4AF-00E1-4575-84E2-20371A5CD4AD}"/>
    <dgm:cxn modelId="{AF967557-C126-473C-8C48-1B71D5D76EF1}" type="presOf" srcId="{E1DBEC7D-E4AA-42FE-9C24-C0CF7EB97227}" destId="{44935D51-C5C4-4094-9546-F06F8573B9E5}" srcOrd="0" destOrd="0" presId="urn:microsoft.com/office/officeart/2008/layout/HexagonCluster"/>
    <dgm:cxn modelId="{F698CE46-A1C5-4E68-AFF9-9C3864396504}" srcId="{8B23CD99-55FA-4142-87B6-AB67F6B6B607}" destId="{11238D75-B0D5-4479-B5A7-B9EA266F24A7}" srcOrd="6" destOrd="0" parTransId="{DF99C8DE-DF59-46F4-BC4E-CD28EE1D4AAE}" sibTransId="{B3DDD125-726F-47E4-8694-890E2CEE043F}"/>
    <dgm:cxn modelId="{9858B202-4B77-46EA-B512-5586D0AC9F95}" type="presOf" srcId="{46DE370F-C34D-411D-BF30-8E21ADEBAC46}" destId="{87945082-3B2A-4553-8EFA-F746DE0CC0B8}" srcOrd="0" destOrd="0" presId="urn:microsoft.com/office/officeart/2008/layout/HexagonCluster"/>
    <dgm:cxn modelId="{B3458256-0A35-4753-9027-41EA1F4C21B4}" type="presOf" srcId="{14F7E478-3F4B-4C03-8306-40A8619372A7}" destId="{5411EC2C-33D7-4861-8FFE-E82519BC8A38}" srcOrd="0" destOrd="0" presId="urn:microsoft.com/office/officeart/2008/layout/HexagonCluster"/>
    <dgm:cxn modelId="{8CE544A9-6864-406D-9CEF-F1CCE8AE56F0}" type="presOf" srcId="{CC5F6F3B-F034-42CF-9565-D13DDA087F91}" destId="{0D2CFA54-5902-45D3-A4BC-EC23600DB7D5}" srcOrd="0" destOrd="0" presId="urn:microsoft.com/office/officeart/2008/layout/HexagonCluster"/>
    <dgm:cxn modelId="{CD27BD4E-96CA-411D-8719-1BFFF0FD2E87}" type="presOf" srcId="{AA39A4AF-00E1-4575-84E2-20371A5CD4AD}" destId="{A04A8054-497B-4593-AD5D-2413A0503942}" srcOrd="0" destOrd="0" presId="urn:microsoft.com/office/officeart/2008/layout/HexagonCluster"/>
    <dgm:cxn modelId="{CA19E8BB-2520-4452-B979-691F918FF7BE}" srcId="{8B23CD99-55FA-4142-87B6-AB67F6B6B607}" destId="{CD0B51D9-4852-411D-BBC4-AF8112B6C734}" srcOrd="5" destOrd="0" parTransId="{EBF2AA29-2B0C-4C5F-ACAD-F5DE1F3F4644}" sibTransId="{3ABC8362-5650-41F9-90D3-20046833D840}"/>
    <dgm:cxn modelId="{0EB7D2A6-B1D4-4DC5-A713-F2003829716B}" srcId="{8B23CD99-55FA-4142-87B6-AB67F6B6B607}" destId="{34008EB9-85D8-4C8D-B7FE-CC87795AFD35}" srcOrd="3" destOrd="0" parTransId="{B076D047-6BC3-467E-95D0-5DC2CEC0251A}" sibTransId="{18339125-87B9-411F-BCD3-1AD447BA4A8F}"/>
    <dgm:cxn modelId="{A20AB752-C374-4D29-BAD4-3B689B2C3FFB}" type="presOf" srcId="{7F5553C2-DA94-4606-BA12-F6C4E5C27F9D}" destId="{8F37A69F-A801-4C55-9271-C13BDAE6128D}" srcOrd="0" destOrd="0" presId="urn:microsoft.com/office/officeart/2008/layout/HexagonCluster"/>
    <dgm:cxn modelId="{B412FE98-A1B5-49D2-9ADD-152AF9E496D5}" type="presOf" srcId="{607C3098-29AC-4665-AE5A-4EA0935A22BC}" destId="{C05ABA90-FFC8-4006-BE7C-ED94362832A1}" srcOrd="0" destOrd="0" presId="urn:microsoft.com/office/officeart/2008/layout/HexagonCluster"/>
    <dgm:cxn modelId="{F0733C00-2829-45C3-A98A-3ED77B55794D}" type="presOf" srcId="{18339125-87B9-411F-BCD3-1AD447BA4A8F}" destId="{D6D5D800-E581-4F4C-8B19-37D02473BBC7}" srcOrd="0" destOrd="0" presId="urn:microsoft.com/office/officeart/2008/layout/HexagonCluster"/>
    <dgm:cxn modelId="{19550769-1A13-41E7-B11C-E6B1E2FAE4B1}" type="presParOf" srcId="{DC272A61-9398-4D9F-BA4D-A31B7F8C9CCA}" destId="{4800BEFF-BBD3-4C40-B16E-724AC1956366}" srcOrd="0" destOrd="0" presId="urn:microsoft.com/office/officeart/2008/layout/HexagonCluster"/>
    <dgm:cxn modelId="{AF5DF172-020C-4B36-BF7C-E1D44067152B}" type="presParOf" srcId="{4800BEFF-BBD3-4C40-B16E-724AC1956366}" destId="{52D32FCA-E62F-4E52-95FF-5A3576748F1A}" srcOrd="0" destOrd="0" presId="urn:microsoft.com/office/officeart/2008/layout/HexagonCluster"/>
    <dgm:cxn modelId="{24A65790-3A68-4478-BE4B-F0520E9277C9}" type="presParOf" srcId="{DC272A61-9398-4D9F-BA4D-A31B7F8C9CCA}" destId="{2391E021-50CB-4794-BCE6-F23F803DA9EB}" srcOrd="1" destOrd="0" presId="urn:microsoft.com/office/officeart/2008/layout/HexagonCluster"/>
    <dgm:cxn modelId="{C9C939BD-B03E-44F5-ACED-BDFB4FC4231F}" type="presParOf" srcId="{2391E021-50CB-4794-BCE6-F23F803DA9EB}" destId="{7BF10BF9-AC59-4EEC-8BD3-175BDB6B2B48}" srcOrd="0" destOrd="0" presId="urn:microsoft.com/office/officeart/2008/layout/HexagonCluster"/>
    <dgm:cxn modelId="{E4E07749-EF33-4DF3-831A-280E4FCEF04D}" type="presParOf" srcId="{DC272A61-9398-4D9F-BA4D-A31B7F8C9CCA}" destId="{80A59A9E-B26B-4574-8142-0CDA60842073}" srcOrd="2" destOrd="0" presId="urn:microsoft.com/office/officeart/2008/layout/HexagonCluster"/>
    <dgm:cxn modelId="{571249D6-E400-4B2A-BCA9-821F7FF900A6}" type="presParOf" srcId="{80A59A9E-B26B-4574-8142-0CDA60842073}" destId="{A04A8054-497B-4593-AD5D-2413A0503942}" srcOrd="0" destOrd="0" presId="urn:microsoft.com/office/officeart/2008/layout/HexagonCluster"/>
    <dgm:cxn modelId="{0687D103-A7B9-43CA-BC15-4B3B9CA5997D}" type="presParOf" srcId="{DC272A61-9398-4D9F-BA4D-A31B7F8C9CCA}" destId="{C7C8FC60-2046-40A7-A143-025500152A66}" srcOrd="3" destOrd="0" presId="urn:microsoft.com/office/officeart/2008/layout/HexagonCluster"/>
    <dgm:cxn modelId="{168C2E68-4833-4249-8AA6-C635BF25B558}" type="presParOf" srcId="{C7C8FC60-2046-40A7-A143-025500152A66}" destId="{3F5CDA91-85DD-4056-A1C7-67E0D7564B45}" srcOrd="0" destOrd="0" presId="urn:microsoft.com/office/officeart/2008/layout/HexagonCluster"/>
    <dgm:cxn modelId="{36BA699E-0CD3-406A-80F7-913E0BFF00DC}" type="presParOf" srcId="{DC272A61-9398-4D9F-BA4D-A31B7F8C9CCA}" destId="{348F8A78-B23E-4E2E-B5D0-3142CBCE387B}" srcOrd="4" destOrd="0" presId="urn:microsoft.com/office/officeart/2008/layout/HexagonCluster"/>
    <dgm:cxn modelId="{5ECBAC53-FB66-489B-8EE1-D402927CCAE6}" type="presParOf" srcId="{348F8A78-B23E-4E2E-B5D0-3142CBCE387B}" destId="{C05ABA90-FFC8-4006-BE7C-ED94362832A1}" srcOrd="0" destOrd="0" presId="urn:microsoft.com/office/officeart/2008/layout/HexagonCluster"/>
    <dgm:cxn modelId="{C51AD524-73E5-4873-B5AE-6489EDED75D8}" type="presParOf" srcId="{DC272A61-9398-4D9F-BA4D-A31B7F8C9CCA}" destId="{BC275177-238B-4D0A-9368-63730D4F66DA}" srcOrd="5" destOrd="0" presId="urn:microsoft.com/office/officeart/2008/layout/HexagonCluster"/>
    <dgm:cxn modelId="{929ADB84-5321-43A1-8E48-B38BFD65B896}" type="presParOf" srcId="{BC275177-238B-4D0A-9368-63730D4F66DA}" destId="{8277D6F7-BAB8-483F-9358-EAD92ECF3E4B}" srcOrd="0" destOrd="0" presId="urn:microsoft.com/office/officeart/2008/layout/HexagonCluster"/>
    <dgm:cxn modelId="{93E662F1-2171-4910-B961-7EEFB2413308}" type="presParOf" srcId="{DC272A61-9398-4D9F-BA4D-A31B7F8C9CCA}" destId="{567630CF-C3A5-4632-9883-C275BF5CF3C8}" srcOrd="6" destOrd="0" presId="urn:microsoft.com/office/officeart/2008/layout/HexagonCluster"/>
    <dgm:cxn modelId="{64C69F12-0006-474F-9C73-6CDD8BF71530}" type="presParOf" srcId="{567630CF-C3A5-4632-9883-C275BF5CF3C8}" destId="{5411EC2C-33D7-4861-8FFE-E82519BC8A38}" srcOrd="0" destOrd="0" presId="urn:microsoft.com/office/officeart/2008/layout/HexagonCluster"/>
    <dgm:cxn modelId="{261623B9-D912-4138-8B8B-F57D525C0980}" type="presParOf" srcId="{DC272A61-9398-4D9F-BA4D-A31B7F8C9CCA}" destId="{A28A98B3-7688-4705-AD70-B0B99A0D0D94}" srcOrd="7" destOrd="0" presId="urn:microsoft.com/office/officeart/2008/layout/HexagonCluster"/>
    <dgm:cxn modelId="{90E11DD2-E2E5-4B09-A832-B8A9B717F7B8}" type="presParOf" srcId="{A28A98B3-7688-4705-AD70-B0B99A0D0D94}" destId="{526E393A-E240-485C-ACCF-EA8BC55EFEB3}" srcOrd="0" destOrd="0" presId="urn:microsoft.com/office/officeart/2008/layout/HexagonCluster"/>
    <dgm:cxn modelId="{EE4AB4D1-8BD1-464A-97BC-AD028EF18CB4}" type="presParOf" srcId="{DC272A61-9398-4D9F-BA4D-A31B7F8C9CCA}" destId="{F9C21F0E-04D6-491F-951E-D6FFC6146081}" srcOrd="8" destOrd="0" presId="urn:microsoft.com/office/officeart/2008/layout/HexagonCluster"/>
    <dgm:cxn modelId="{C1BD733D-70EB-47EC-B874-66A28ACC3EAB}" type="presParOf" srcId="{F9C21F0E-04D6-491F-951E-D6FFC6146081}" destId="{0D2CFA54-5902-45D3-A4BC-EC23600DB7D5}" srcOrd="0" destOrd="0" presId="urn:microsoft.com/office/officeart/2008/layout/HexagonCluster"/>
    <dgm:cxn modelId="{0F3F48C3-E57E-4429-B8E3-97714A941A95}" type="presParOf" srcId="{DC272A61-9398-4D9F-BA4D-A31B7F8C9CCA}" destId="{34D79C3B-FEAD-418A-8541-3497BE881DEC}" srcOrd="9" destOrd="0" presId="urn:microsoft.com/office/officeart/2008/layout/HexagonCluster"/>
    <dgm:cxn modelId="{57E108A6-0652-446A-B830-CAB0331DD837}" type="presParOf" srcId="{34D79C3B-FEAD-418A-8541-3497BE881DEC}" destId="{1B6D8EEE-D525-45AC-9941-CC58B1632802}" srcOrd="0" destOrd="0" presId="urn:microsoft.com/office/officeart/2008/layout/HexagonCluster"/>
    <dgm:cxn modelId="{02AB8A26-BBB1-4C01-AD9E-0C377DE615FE}" type="presParOf" srcId="{DC272A61-9398-4D9F-BA4D-A31B7F8C9CCA}" destId="{3E0AA79A-FFF4-43AF-82EC-B4FA01949458}" srcOrd="10" destOrd="0" presId="urn:microsoft.com/office/officeart/2008/layout/HexagonCluster"/>
    <dgm:cxn modelId="{8D3E065C-58D1-41CE-809E-C744FE123267}" type="presParOf" srcId="{3E0AA79A-FFF4-43AF-82EC-B4FA01949458}" destId="{8F37A69F-A801-4C55-9271-C13BDAE6128D}" srcOrd="0" destOrd="0" presId="urn:microsoft.com/office/officeart/2008/layout/HexagonCluster"/>
    <dgm:cxn modelId="{0D14B960-6034-4E00-811A-5D88CE4600F1}" type="presParOf" srcId="{DC272A61-9398-4D9F-BA4D-A31B7F8C9CCA}" destId="{A9BD9849-4EE7-4880-8FC8-5747589AB89D}" srcOrd="11" destOrd="0" presId="urn:microsoft.com/office/officeart/2008/layout/HexagonCluster"/>
    <dgm:cxn modelId="{23EBF029-D910-41CC-8929-A28DA4BD5240}" type="presParOf" srcId="{A9BD9849-4EE7-4880-8FC8-5747589AB89D}" destId="{B3F18588-0FD1-4E0E-8E75-CAFFEF963C53}" srcOrd="0" destOrd="0" presId="urn:microsoft.com/office/officeart/2008/layout/HexagonCluster"/>
    <dgm:cxn modelId="{3C842AE2-5A94-46E5-B2E1-B818954DA757}" type="presParOf" srcId="{DC272A61-9398-4D9F-BA4D-A31B7F8C9CCA}" destId="{0E2BC9B3-6A53-438A-8416-823F06E0F01F}" srcOrd="12" destOrd="0" presId="urn:microsoft.com/office/officeart/2008/layout/HexagonCluster"/>
    <dgm:cxn modelId="{B072A5A5-BF67-4DEA-A3D1-6B0BD4BE37BD}" type="presParOf" srcId="{0E2BC9B3-6A53-438A-8416-823F06E0F01F}" destId="{44DBFE6F-D158-4994-BC55-56D7F510158B}" srcOrd="0" destOrd="0" presId="urn:microsoft.com/office/officeart/2008/layout/HexagonCluster"/>
    <dgm:cxn modelId="{9AD3320F-0B89-49F2-AD6F-830CA893BDB3}" type="presParOf" srcId="{DC272A61-9398-4D9F-BA4D-A31B7F8C9CCA}" destId="{A914DD55-DC5A-4D9C-820B-34247D8AB275}" srcOrd="13" destOrd="0" presId="urn:microsoft.com/office/officeart/2008/layout/HexagonCluster"/>
    <dgm:cxn modelId="{9B7791A0-1B18-4A3C-9894-BA7C3382BE3C}" type="presParOf" srcId="{A914DD55-DC5A-4D9C-820B-34247D8AB275}" destId="{A84FFD93-CB33-4144-A1A4-712785C5F8F0}" srcOrd="0" destOrd="0" presId="urn:microsoft.com/office/officeart/2008/layout/HexagonCluster"/>
    <dgm:cxn modelId="{E85A8AA5-78D5-4EA9-A158-C63FD7CCF3EF}" type="presParOf" srcId="{DC272A61-9398-4D9F-BA4D-A31B7F8C9CCA}" destId="{08FF102B-3EAA-43EF-95A1-3DD1AE407CFB}" srcOrd="14" destOrd="0" presId="urn:microsoft.com/office/officeart/2008/layout/HexagonCluster"/>
    <dgm:cxn modelId="{BC694E1E-FE07-4DA7-B890-21E0FEB6E517}" type="presParOf" srcId="{08FF102B-3EAA-43EF-95A1-3DD1AE407CFB}" destId="{D6D5D800-E581-4F4C-8B19-37D02473BBC7}" srcOrd="0" destOrd="0" presId="urn:microsoft.com/office/officeart/2008/layout/HexagonCluster"/>
    <dgm:cxn modelId="{10E4B3E4-67C9-46CD-9B77-DABF7AC9A15C}" type="presParOf" srcId="{DC272A61-9398-4D9F-BA4D-A31B7F8C9CCA}" destId="{5560D276-23E5-460A-B5D7-525A4BD17FFF}" srcOrd="15" destOrd="0" presId="urn:microsoft.com/office/officeart/2008/layout/HexagonCluster"/>
    <dgm:cxn modelId="{EA7150B5-12F4-46FC-83FE-ACB92D4EA8E0}" type="presParOf" srcId="{5560D276-23E5-460A-B5D7-525A4BD17FFF}" destId="{927F5004-4FB2-44A9-B8F0-4EDB0CA42F6F}" srcOrd="0" destOrd="0" presId="urn:microsoft.com/office/officeart/2008/layout/HexagonCluster"/>
    <dgm:cxn modelId="{5D75BDFA-2D90-4F90-BE56-F8C8780C7514}" type="presParOf" srcId="{DC272A61-9398-4D9F-BA4D-A31B7F8C9CCA}" destId="{2B670DB9-8584-4052-9FD4-301D34EF2158}" srcOrd="16" destOrd="0" presId="urn:microsoft.com/office/officeart/2008/layout/HexagonCluster"/>
    <dgm:cxn modelId="{3F871C84-4D65-4E32-BF36-EFCBA93D5CC3}" type="presParOf" srcId="{2B670DB9-8584-4052-9FD4-301D34EF2158}" destId="{C36B0746-F4C4-4928-B6F1-E9E5BFA6A240}" srcOrd="0" destOrd="0" presId="urn:microsoft.com/office/officeart/2008/layout/HexagonCluster"/>
    <dgm:cxn modelId="{13E51A11-32C6-492A-97A6-019701FF53A5}" type="presParOf" srcId="{DC272A61-9398-4D9F-BA4D-A31B7F8C9CCA}" destId="{879802CB-D4F2-4830-9BCE-897BA8A476E9}" srcOrd="17" destOrd="0" presId="urn:microsoft.com/office/officeart/2008/layout/HexagonCluster"/>
    <dgm:cxn modelId="{19A0687F-DB30-47E9-AB09-F82475244D3D}" type="presParOf" srcId="{879802CB-D4F2-4830-9BCE-897BA8A476E9}" destId="{E922F41C-406B-4474-BB2A-DA27EF2C6E32}" srcOrd="0" destOrd="0" presId="urn:microsoft.com/office/officeart/2008/layout/HexagonCluster"/>
    <dgm:cxn modelId="{1311AB13-43C1-435D-B07E-A91C19B8F67F}" type="presParOf" srcId="{DC272A61-9398-4D9F-BA4D-A31B7F8C9CCA}" destId="{D1E8D981-E0C6-479E-913D-3ABC8201B2C5}" srcOrd="18" destOrd="0" presId="urn:microsoft.com/office/officeart/2008/layout/HexagonCluster"/>
    <dgm:cxn modelId="{FC6BDBD2-B52E-4ED6-97AE-C30142EE42B1}" type="presParOf" srcId="{D1E8D981-E0C6-479E-913D-3ABC8201B2C5}" destId="{44935D51-C5C4-4094-9546-F06F8573B9E5}" srcOrd="0" destOrd="0" presId="urn:microsoft.com/office/officeart/2008/layout/HexagonCluster"/>
    <dgm:cxn modelId="{0A07F6CD-FACC-4FD6-96DD-7733F13841B9}" type="presParOf" srcId="{DC272A61-9398-4D9F-BA4D-A31B7F8C9CCA}" destId="{F1F900C9-528B-4174-8911-1F31C4C961AE}" srcOrd="19" destOrd="0" presId="urn:microsoft.com/office/officeart/2008/layout/HexagonCluster"/>
    <dgm:cxn modelId="{53809BE5-FFC3-45E8-BCB1-9247AFAF9436}" type="presParOf" srcId="{F1F900C9-528B-4174-8911-1F31C4C961AE}" destId="{D8CDD2E4-448F-4A2B-BF47-0E46876A240C}" srcOrd="0" destOrd="0" presId="urn:microsoft.com/office/officeart/2008/layout/HexagonCluster"/>
    <dgm:cxn modelId="{C74781DA-15A6-455B-BAE4-3420137026C5}" type="presParOf" srcId="{DC272A61-9398-4D9F-BA4D-A31B7F8C9CCA}" destId="{65308C45-BBA8-4E21-8E19-D29EB72CB3D8}" srcOrd="20" destOrd="0" presId="urn:microsoft.com/office/officeart/2008/layout/HexagonCluster"/>
    <dgm:cxn modelId="{8CCFA708-028D-4007-992D-66F516EC8369}" type="presParOf" srcId="{65308C45-BBA8-4E21-8E19-D29EB72CB3D8}" destId="{0A3407BF-26A1-40C0-9313-16D348A3CE33}" srcOrd="0" destOrd="0" presId="urn:microsoft.com/office/officeart/2008/layout/HexagonCluster"/>
    <dgm:cxn modelId="{AAD64EDF-42C5-474A-9BD4-F1A23861AD57}" type="presParOf" srcId="{DC272A61-9398-4D9F-BA4D-A31B7F8C9CCA}" destId="{C16CA7DD-620E-4D7B-82F3-5C9BE89D7376}" srcOrd="21" destOrd="0" presId="urn:microsoft.com/office/officeart/2008/layout/HexagonCluster"/>
    <dgm:cxn modelId="{13A9AC83-95C5-49C0-81A6-4C69ED409866}" type="presParOf" srcId="{C16CA7DD-620E-4D7B-82F3-5C9BE89D7376}" destId="{FCB93176-CDCB-4EC4-8A4A-CE871847AC45}" srcOrd="0" destOrd="0" presId="urn:microsoft.com/office/officeart/2008/layout/HexagonCluster"/>
    <dgm:cxn modelId="{199D4337-99B2-4E14-8DCB-E0581E06AD06}" type="presParOf" srcId="{DC272A61-9398-4D9F-BA4D-A31B7F8C9CCA}" destId="{BD5860FD-C536-477D-B631-45B6F88E1C87}" srcOrd="22" destOrd="0" presId="urn:microsoft.com/office/officeart/2008/layout/HexagonCluster"/>
    <dgm:cxn modelId="{96D011FF-0CC2-41C9-96E0-78BBBB8939EF}" type="presParOf" srcId="{BD5860FD-C536-477D-B631-45B6F88E1C87}" destId="{9492E73D-B9E4-42BE-873B-20F633EB31F3}" srcOrd="0" destOrd="0" presId="urn:microsoft.com/office/officeart/2008/layout/HexagonCluster"/>
    <dgm:cxn modelId="{069FF83F-9459-483B-AFBB-603B5F33EA0C}" type="presParOf" srcId="{DC272A61-9398-4D9F-BA4D-A31B7F8C9CCA}" destId="{01FE9BD2-AC96-49A4-93A6-E71B54868B72}" srcOrd="23" destOrd="0" presId="urn:microsoft.com/office/officeart/2008/layout/HexagonCluster"/>
    <dgm:cxn modelId="{6521DB18-E698-47D8-93DC-807A0DD872DB}" type="presParOf" srcId="{01FE9BD2-AC96-49A4-93A6-E71B54868B72}" destId="{867B1F0B-4A51-4D06-BAF2-8D6F9CCD7C95}" srcOrd="0" destOrd="0" presId="urn:microsoft.com/office/officeart/2008/layout/HexagonCluster"/>
    <dgm:cxn modelId="{ACA7ECE1-A0C4-4BCF-BF26-BA1FB329E03C}" type="presParOf" srcId="{DC272A61-9398-4D9F-BA4D-A31B7F8C9CCA}" destId="{E8CDDD15-189E-434E-BC72-7B8A8E1F2F93}" srcOrd="24" destOrd="0" presId="urn:microsoft.com/office/officeart/2008/layout/HexagonCluster"/>
    <dgm:cxn modelId="{4CE94B1B-9481-4542-A807-B04FB907DCCF}" type="presParOf" srcId="{E8CDDD15-189E-434E-BC72-7B8A8E1F2F93}" destId="{E232F9BF-1CC9-45E5-872A-0FDA766AB610}" srcOrd="0" destOrd="0" presId="urn:microsoft.com/office/officeart/2008/layout/HexagonCluster"/>
    <dgm:cxn modelId="{2D9B879A-6A98-4567-AFF6-999C8DA220A4}" type="presParOf" srcId="{DC272A61-9398-4D9F-BA4D-A31B7F8C9CCA}" destId="{6F42F038-01B8-4C48-B86B-08FE4984DEA6}" srcOrd="25" destOrd="0" presId="urn:microsoft.com/office/officeart/2008/layout/HexagonCluster"/>
    <dgm:cxn modelId="{5430AC15-05DD-4FBC-92A9-179517D6A0AD}" type="presParOf" srcId="{6F42F038-01B8-4C48-B86B-08FE4984DEA6}" destId="{CA5F0339-4CFA-4411-8B77-510CF79E8693}" srcOrd="0" destOrd="0" presId="urn:microsoft.com/office/officeart/2008/layout/HexagonCluster"/>
    <dgm:cxn modelId="{41518E6B-23C0-4E57-B3D4-5C3B2E6B3778}" type="presParOf" srcId="{DC272A61-9398-4D9F-BA4D-A31B7F8C9CCA}" destId="{A8CAC6AC-8BB1-44D0-A742-5FC5793BC1EB}" srcOrd="26" destOrd="0" presId="urn:microsoft.com/office/officeart/2008/layout/HexagonCluster"/>
    <dgm:cxn modelId="{44DEC75A-1747-4CBF-A55E-7F06FF4D7812}" type="presParOf" srcId="{A8CAC6AC-8BB1-44D0-A742-5FC5793BC1EB}" destId="{888FD03F-AC4C-4D4B-A344-F3655E2C27AC}" srcOrd="0" destOrd="0" presId="urn:microsoft.com/office/officeart/2008/layout/HexagonCluster"/>
    <dgm:cxn modelId="{9B87CF1A-FC52-4A45-BD83-1BD3657A565A}" type="presParOf" srcId="{DC272A61-9398-4D9F-BA4D-A31B7F8C9CCA}" destId="{D215DA88-CB32-4419-8E65-CB2D59DC914C}" srcOrd="27" destOrd="0" presId="urn:microsoft.com/office/officeart/2008/layout/HexagonCluster"/>
    <dgm:cxn modelId="{C8904533-0964-4BF4-92E0-7843775BBEAA}" type="presParOf" srcId="{D215DA88-CB32-4419-8E65-CB2D59DC914C}" destId="{17F4198E-DB89-4757-981D-03BBDFF97C6D}" srcOrd="0" destOrd="0" presId="urn:microsoft.com/office/officeart/2008/layout/HexagonCluster"/>
    <dgm:cxn modelId="{A8F331D6-246A-4AAC-83FE-777EC185D0FB}" type="presParOf" srcId="{DC272A61-9398-4D9F-BA4D-A31B7F8C9CCA}" destId="{7487C4BF-41E6-4E56-9C35-F2203046E9A5}" srcOrd="28" destOrd="0" presId="urn:microsoft.com/office/officeart/2008/layout/HexagonCluster"/>
    <dgm:cxn modelId="{D8B84549-E99D-4EBE-8A01-B9B7CEBB16F7}" type="presParOf" srcId="{7487C4BF-41E6-4E56-9C35-F2203046E9A5}" destId="{87945082-3B2A-4553-8EFA-F746DE0CC0B8}" srcOrd="0" destOrd="0" presId="urn:microsoft.com/office/officeart/2008/layout/HexagonCluster"/>
    <dgm:cxn modelId="{3C27937D-D8CD-418F-A971-97DAFE5DC617}" type="presParOf" srcId="{DC272A61-9398-4D9F-BA4D-A31B7F8C9CCA}" destId="{E83ED535-D6DE-400D-9CE8-5796B14A4384}" srcOrd="29" destOrd="0" presId="urn:microsoft.com/office/officeart/2008/layout/HexagonCluster"/>
    <dgm:cxn modelId="{EF3A7BA0-B8EC-436A-AD12-1AEB3D623B5D}" type="presParOf" srcId="{E83ED535-D6DE-400D-9CE8-5796B14A4384}" destId="{463E027D-EE0E-4558-814C-B10EA9C63A92}" srcOrd="0" destOrd="0" presId="urn:microsoft.com/office/officeart/2008/layout/HexagonCluster"/>
    <dgm:cxn modelId="{79558238-BB0B-486A-96F4-95BA0AACEEA7}" type="presParOf" srcId="{DC272A61-9398-4D9F-BA4D-A31B7F8C9CCA}" destId="{02CDF7EB-6812-40A6-94E9-0B208FBFFBDD}" srcOrd="30" destOrd="0" presId="urn:microsoft.com/office/officeart/2008/layout/HexagonCluster"/>
    <dgm:cxn modelId="{7F1B7F6C-4770-492D-BEC3-EB88DFC6CED7}" type="presParOf" srcId="{02CDF7EB-6812-40A6-94E9-0B208FBFFBDD}" destId="{4775407D-86C4-4233-BE26-0C5DB0E31722}" srcOrd="0" destOrd="0" presId="urn:microsoft.com/office/officeart/2008/layout/HexagonCluster"/>
    <dgm:cxn modelId="{711F413E-86C9-4807-9F6B-81EA3D5A9A6D}" type="presParOf" srcId="{DC272A61-9398-4D9F-BA4D-A31B7F8C9CCA}" destId="{D667C23B-1724-4FB7-B881-80B81BF83940}" srcOrd="31" destOrd="0" presId="urn:microsoft.com/office/officeart/2008/layout/HexagonCluster"/>
    <dgm:cxn modelId="{0DA286BB-E116-4314-B3BB-7F95F855E6D6}" type="presParOf" srcId="{D667C23B-1724-4FB7-B881-80B81BF83940}" destId="{2842AAF9-39DE-4D93-834F-7F32563C7A23}" srcOrd="0" destOrd="0" presId="urn:microsoft.com/office/officeart/2008/layout/HexagonCluster"/>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A1A7D7-EB4E-4787-A110-0F1351E9787B}">
      <dsp:nvSpPr>
        <dsp:cNvPr id="0" name=""/>
        <dsp:cNvSpPr/>
      </dsp:nvSpPr>
      <dsp:spPr>
        <a:xfrm rot="16200000">
          <a:off x="-674200" y="674200"/>
          <a:ext cx="3205163" cy="1856761"/>
        </a:xfrm>
        <a:prstGeom prst="flowChartManualOperati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0" rIns="115466" bIns="0" numCol="1" spcCol="1270" anchor="ctr" anchorCtr="0">
          <a:noAutofit/>
        </a:bodyPr>
        <a:lstStyle/>
        <a:p>
          <a:pPr lvl="0" algn="ctr" defTabSz="800100" rtl="0">
            <a:lnSpc>
              <a:spcPct val="90000"/>
            </a:lnSpc>
            <a:spcBef>
              <a:spcPct val="0"/>
            </a:spcBef>
            <a:spcAft>
              <a:spcPct val="35000"/>
            </a:spcAft>
          </a:pPr>
          <a:r>
            <a:rPr lang="en-US" sz="1800" kern="1200" dirty="0" smtClean="0"/>
            <a:t>Competence</a:t>
          </a:r>
          <a:endParaRPr lang="en-US" sz="1800" kern="1200" dirty="0"/>
        </a:p>
      </dsp:txBody>
      <dsp:txXfrm rot="5400000">
        <a:off x="1" y="641032"/>
        <a:ext cx="1856761" cy="1923097"/>
      </dsp:txXfrm>
    </dsp:sp>
    <dsp:sp modelId="{544964B1-F297-430D-81E7-6737390DD2F0}">
      <dsp:nvSpPr>
        <dsp:cNvPr id="0" name=""/>
        <dsp:cNvSpPr/>
      </dsp:nvSpPr>
      <dsp:spPr>
        <a:xfrm rot="16200000">
          <a:off x="1323709" y="674200"/>
          <a:ext cx="3205163" cy="1856761"/>
        </a:xfrm>
        <a:prstGeom prst="flowChartManualOperati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0" rIns="115466" bIns="0" numCol="1" spcCol="1270" anchor="ctr" anchorCtr="0">
          <a:noAutofit/>
        </a:bodyPr>
        <a:lstStyle/>
        <a:p>
          <a:pPr lvl="0" algn="ctr" defTabSz="800100" rtl="0">
            <a:lnSpc>
              <a:spcPct val="90000"/>
            </a:lnSpc>
            <a:spcBef>
              <a:spcPct val="0"/>
            </a:spcBef>
            <a:spcAft>
              <a:spcPct val="35000"/>
            </a:spcAft>
          </a:pPr>
          <a:r>
            <a:rPr lang="en-US" sz="1800" kern="1200" smtClean="0"/>
            <a:t>Confidentiality</a:t>
          </a:r>
          <a:endParaRPr lang="en-US" sz="1800" kern="1200"/>
        </a:p>
      </dsp:txBody>
      <dsp:txXfrm rot="5400000">
        <a:off x="1997910" y="641032"/>
        <a:ext cx="1856761" cy="1923097"/>
      </dsp:txXfrm>
    </dsp:sp>
    <dsp:sp modelId="{E7E8A7C3-E9EA-4599-9C93-D21CB20617A3}">
      <dsp:nvSpPr>
        <dsp:cNvPr id="0" name=""/>
        <dsp:cNvSpPr/>
      </dsp:nvSpPr>
      <dsp:spPr>
        <a:xfrm rot="16200000">
          <a:off x="3319727" y="674200"/>
          <a:ext cx="3205163" cy="1856761"/>
        </a:xfrm>
        <a:prstGeom prst="flowChartManualOperati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0" rIns="115466" bIns="0" numCol="1" spcCol="1270" anchor="ctr" anchorCtr="0">
          <a:noAutofit/>
        </a:bodyPr>
        <a:lstStyle/>
        <a:p>
          <a:pPr lvl="0" algn="ctr" defTabSz="800100" rtl="0">
            <a:lnSpc>
              <a:spcPct val="90000"/>
            </a:lnSpc>
            <a:spcBef>
              <a:spcPct val="0"/>
            </a:spcBef>
            <a:spcAft>
              <a:spcPct val="35000"/>
            </a:spcAft>
          </a:pPr>
          <a:r>
            <a:rPr lang="en-US" sz="1800" kern="1200" dirty="0" smtClean="0"/>
            <a:t>Intellectual property rights</a:t>
          </a:r>
          <a:endParaRPr lang="en-US" sz="1800" kern="1200" dirty="0"/>
        </a:p>
      </dsp:txBody>
      <dsp:txXfrm rot="5400000">
        <a:off x="3993928" y="641032"/>
        <a:ext cx="1856761" cy="1923097"/>
      </dsp:txXfrm>
    </dsp:sp>
    <dsp:sp modelId="{524246F7-5A01-4B50-9401-F4785C69B2DA}">
      <dsp:nvSpPr>
        <dsp:cNvPr id="0" name=""/>
        <dsp:cNvSpPr/>
      </dsp:nvSpPr>
      <dsp:spPr>
        <a:xfrm rot="16200000">
          <a:off x="5315745" y="674200"/>
          <a:ext cx="3205163" cy="1856761"/>
        </a:xfrm>
        <a:prstGeom prst="flowChartManualOperati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0" rIns="115466" bIns="0" numCol="1" spcCol="1270" anchor="ctr" anchorCtr="0">
          <a:noAutofit/>
        </a:bodyPr>
        <a:lstStyle/>
        <a:p>
          <a:pPr lvl="0" algn="ctr" defTabSz="800100" rtl="0">
            <a:lnSpc>
              <a:spcPct val="90000"/>
            </a:lnSpc>
            <a:spcBef>
              <a:spcPct val="0"/>
            </a:spcBef>
            <a:spcAft>
              <a:spcPct val="35000"/>
            </a:spcAft>
          </a:pPr>
          <a:r>
            <a:rPr lang="en-US" sz="1800" kern="1200" dirty="0" smtClean="0"/>
            <a:t>Computer misuse</a:t>
          </a:r>
          <a:endParaRPr lang="en-US" sz="1800" kern="1200" dirty="0"/>
        </a:p>
      </dsp:txBody>
      <dsp:txXfrm rot="5400000">
        <a:off x="5989946" y="641032"/>
        <a:ext cx="1856761" cy="192309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292D4E-7AAC-4876-A54B-BAF6E25C08C7}">
      <dsp:nvSpPr>
        <dsp:cNvPr id="0" name=""/>
        <dsp:cNvSpPr/>
      </dsp:nvSpPr>
      <dsp:spPr>
        <a:xfrm>
          <a:off x="3562" y="1503489"/>
          <a:ext cx="2141872" cy="754394"/>
        </a:xfrm>
        <a:prstGeom prst="rect">
          <a:avLst/>
        </a:prstGeom>
        <a:solidFill>
          <a:schemeClr val="accent6">
            <a:lumMod val="7500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85344" rIns="149352" bIns="85344" numCol="1" spcCol="1270" anchor="ctr" anchorCtr="0">
          <a:noAutofit/>
        </a:bodyPr>
        <a:lstStyle/>
        <a:p>
          <a:pPr lvl="0" algn="ctr" defTabSz="933450">
            <a:lnSpc>
              <a:spcPct val="90000"/>
            </a:lnSpc>
            <a:spcBef>
              <a:spcPct val="0"/>
            </a:spcBef>
            <a:spcAft>
              <a:spcPct val="35000"/>
            </a:spcAft>
          </a:pPr>
          <a:r>
            <a:rPr lang="en-US" sz="2100" kern="1200" dirty="0" smtClean="0">
              <a:solidFill>
                <a:schemeClr val="bg2"/>
              </a:solidFill>
            </a:rPr>
            <a:t>Heterogeneity</a:t>
          </a:r>
          <a:endParaRPr lang="en-US" sz="2100" kern="1200" dirty="0"/>
        </a:p>
      </dsp:txBody>
      <dsp:txXfrm>
        <a:off x="3562" y="1503489"/>
        <a:ext cx="2141872" cy="754394"/>
      </dsp:txXfrm>
    </dsp:sp>
    <dsp:sp modelId="{E95620FE-8F6A-4470-BB23-F2E787887533}">
      <dsp:nvSpPr>
        <dsp:cNvPr id="0" name=""/>
        <dsp:cNvSpPr/>
      </dsp:nvSpPr>
      <dsp:spPr>
        <a:xfrm>
          <a:off x="3562" y="2257883"/>
          <a:ext cx="2141872" cy="1657293"/>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008" tIns="64008" rIns="85344" bIns="96012" numCol="1" spcCol="1270" anchor="t" anchorCtr="0">
          <a:noAutofit/>
        </a:bodyPr>
        <a:lstStyle/>
        <a:p>
          <a:pPr marL="114300" lvl="1" indent="-114300" algn="l" defTabSz="533400">
            <a:lnSpc>
              <a:spcPct val="90000"/>
            </a:lnSpc>
            <a:spcBef>
              <a:spcPct val="0"/>
            </a:spcBef>
            <a:spcAft>
              <a:spcPct val="15000"/>
            </a:spcAft>
            <a:buChar char="••"/>
          </a:pPr>
          <a:r>
            <a:rPr lang="en-US" sz="1200" b="0" i="0" kern="1200" dirty="0" smtClean="0"/>
            <a:t>Systems are increasingly essential to operate as distributed systems across networks, which include various types of computers and mobile devices.</a:t>
          </a:r>
          <a:endParaRPr lang="en-US" sz="1200" kern="1200" dirty="0"/>
        </a:p>
      </dsp:txBody>
      <dsp:txXfrm>
        <a:off x="3562" y="2257883"/>
        <a:ext cx="2141872" cy="1657293"/>
      </dsp:txXfrm>
    </dsp:sp>
    <dsp:sp modelId="{766B08B2-420F-4650-A73F-64615FFE0274}">
      <dsp:nvSpPr>
        <dsp:cNvPr id="0" name=""/>
        <dsp:cNvSpPr/>
      </dsp:nvSpPr>
      <dsp:spPr>
        <a:xfrm>
          <a:off x="2435058" y="1461311"/>
          <a:ext cx="2141872" cy="754394"/>
        </a:xfrm>
        <a:prstGeom prst="rect">
          <a:avLst/>
        </a:prstGeom>
        <a:solidFill>
          <a:schemeClr val="accent6">
            <a:lumMod val="7500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85344" rIns="149352" bIns="85344" numCol="1" spcCol="1270" anchor="ctr" anchorCtr="0">
          <a:noAutofit/>
        </a:bodyPr>
        <a:lstStyle/>
        <a:p>
          <a:pPr lvl="0" algn="ctr" defTabSz="933450">
            <a:lnSpc>
              <a:spcPct val="90000"/>
            </a:lnSpc>
            <a:spcBef>
              <a:spcPct val="0"/>
            </a:spcBef>
            <a:spcAft>
              <a:spcPct val="35000"/>
            </a:spcAft>
          </a:pPr>
          <a:r>
            <a:rPr lang="en-US" sz="2100" kern="1200" dirty="0" smtClean="0">
              <a:solidFill>
                <a:schemeClr val="bg2"/>
              </a:solidFill>
            </a:rPr>
            <a:t>Business and social change</a:t>
          </a:r>
          <a:endParaRPr lang="en-US" sz="2100" kern="1200" dirty="0"/>
        </a:p>
      </dsp:txBody>
      <dsp:txXfrm>
        <a:off x="2435058" y="1461311"/>
        <a:ext cx="2141872" cy="754394"/>
      </dsp:txXfrm>
    </dsp:sp>
    <dsp:sp modelId="{09A925A6-C3AC-47A8-98F4-6EDF2EE2DA86}">
      <dsp:nvSpPr>
        <dsp:cNvPr id="0" name=""/>
        <dsp:cNvSpPr/>
      </dsp:nvSpPr>
      <dsp:spPr>
        <a:xfrm>
          <a:off x="2445296" y="2257883"/>
          <a:ext cx="2141872" cy="1657293"/>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008" tIns="64008" rIns="85344" bIns="96012" numCol="1" spcCol="1270" anchor="t" anchorCtr="0">
          <a:noAutofit/>
        </a:bodyPr>
        <a:lstStyle/>
        <a:p>
          <a:pPr marL="114300" lvl="1" indent="-114300" algn="l" defTabSz="533400">
            <a:lnSpc>
              <a:spcPct val="90000"/>
            </a:lnSpc>
            <a:spcBef>
              <a:spcPct val="0"/>
            </a:spcBef>
            <a:spcAft>
              <a:spcPct val="15000"/>
            </a:spcAft>
            <a:buChar char="••"/>
          </a:pPr>
          <a:r>
            <a:rPr lang="en-US" sz="1200" b="0" i="0" kern="1200" dirty="0" smtClean="0"/>
            <a:t>business and society are evolving extremely rapidly. They need to be in a position to update their current software and create new software quickly.</a:t>
          </a:r>
          <a:endParaRPr lang="en-US" sz="1200" kern="1200" dirty="0"/>
        </a:p>
      </dsp:txBody>
      <dsp:txXfrm>
        <a:off x="2445296" y="2257883"/>
        <a:ext cx="2141872" cy="1657293"/>
      </dsp:txXfrm>
    </dsp:sp>
    <dsp:sp modelId="{A3F82746-06AA-4876-B90B-E3CFEA010137}">
      <dsp:nvSpPr>
        <dsp:cNvPr id="0" name=""/>
        <dsp:cNvSpPr/>
      </dsp:nvSpPr>
      <dsp:spPr>
        <a:xfrm>
          <a:off x="4876792" y="1461311"/>
          <a:ext cx="2141872" cy="754394"/>
        </a:xfrm>
        <a:prstGeom prst="rect">
          <a:avLst/>
        </a:prstGeom>
        <a:solidFill>
          <a:schemeClr val="accent6">
            <a:lumMod val="7500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85344" rIns="149352" bIns="85344" numCol="1" spcCol="1270" anchor="ctr" anchorCtr="0">
          <a:noAutofit/>
        </a:bodyPr>
        <a:lstStyle/>
        <a:p>
          <a:pPr lvl="0" algn="ctr" defTabSz="933450">
            <a:lnSpc>
              <a:spcPct val="90000"/>
            </a:lnSpc>
            <a:spcBef>
              <a:spcPct val="0"/>
            </a:spcBef>
            <a:spcAft>
              <a:spcPct val="35000"/>
            </a:spcAft>
          </a:pPr>
          <a:r>
            <a:rPr lang="en-US" sz="2100" kern="1200" dirty="0" smtClean="0">
              <a:solidFill>
                <a:schemeClr val="bg2"/>
              </a:solidFill>
            </a:rPr>
            <a:t>Security </a:t>
          </a:r>
          <a:endParaRPr lang="en-US" sz="2100" kern="1200" dirty="0"/>
        </a:p>
      </dsp:txBody>
      <dsp:txXfrm>
        <a:off x="4876792" y="1461311"/>
        <a:ext cx="2141872" cy="754394"/>
      </dsp:txXfrm>
    </dsp:sp>
    <dsp:sp modelId="{8630ED50-7778-4AE6-958D-A7000484E6B6}">
      <dsp:nvSpPr>
        <dsp:cNvPr id="0" name=""/>
        <dsp:cNvSpPr/>
      </dsp:nvSpPr>
      <dsp:spPr>
        <a:xfrm>
          <a:off x="4887031" y="2257883"/>
          <a:ext cx="2141872" cy="1657293"/>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008" tIns="64008" rIns="85344" bIns="96012" numCol="1" spcCol="1270" anchor="t" anchorCtr="0">
          <a:noAutofit/>
        </a:bodyPr>
        <a:lstStyle/>
        <a:p>
          <a:pPr marL="114300" lvl="1" indent="-114300" algn="l" defTabSz="533400">
            <a:lnSpc>
              <a:spcPct val="90000"/>
            </a:lnSpc>
            <a:spcBef>
              <a:spcPct val="0"/>
            </a:spcBef>
            <a:spcAft>
              <a:spcPct val="15000"/>
            </a:spcAft>
            <a:buChar char="••"/>
          </a:pPr>
          <a:r>
            <a:rPr lang="en-US" sz="1200" b="0" i="0" kern="1200" dirty="0" smtClean="0"/>
            <a:t>We must ensure that unauthorized users are unable to target our applications, and that information is protected and secured.</a:t>
          </a:r>
          <a:endParaRPr lang="en-US" sz="1200" kern="1200" dirty="0"/>
        </a:p>
      </dsp:txBody>
      <dsp:txXfrm>
        <a:off x="4887031" y="2257883"/>
        <a:ext cx="2141872" cy="1657293"/>
      </dsp:txXfrm>
    </dsp:sp>
    <dsp:sp modelId="{561FE3B7-E228-4CE4-80D1-A8A6040E65E4}">
      <dsp:nvSpPr>
        <dsp:cNvPr id="0" name=""/>
        <dsp:cNvSpPr/>
      </dsp:nvSpPr>
      <dsp:spPr>
        <a:xfrm>
          <a:off x="7264402" y="1503647"/>
          <a:ext cx="2141872" cy="754394"/>
        </a:xfrm>
        <a:prstGeom prst="rect">
          <a:avLst/>
        </a:prstGeom>
        <a:solidFill>
          <a:schemeClr val="accent6">
            <a:lumMod val="7500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85344" rIns="149352" bIns="85344" numCol="1" spcCol="1270" anchor="ctr" anchorCtr="0">
          <a:noAutofit/>
        </a:bodyPr>
        <a:lstStyle/>
        <a:p>
          <a:pPr lvl="0" algn="ctr" defTabSz="933450">
            <a:lnSpc>
              <a:spcPct val="90000"/>
            </a:lnSpc>
            <a:spcBef>
              <a:spcPct val="0"/>
            </a:spcBef>
            <a:spcAft>
              <a:spcPct val="35000"/>
            </a:spcAft>
          </a:pPr>
          <a:r>
            <a:rPr lang="en-US" sz="2100" kern="1200" dirty="0" smtClean="0">
              <a:solidFill>
                <a:schemeClr val="bg2"/>
              </a:solidFill>
            </a:rPr>
            <a:t>Scale</a:t>
          </a:r>
          <a:endParaRPr lang="en-US" sz="2100" kern="1200" dirty="0"/>
        </a:p>
      </dsp:txBody>
      <dsp:txXfrm>
        <a:off x="7264402" y="1503647"/>
        <a:ext cx="2141872" cy="754394"/>
      </dsp:txXfrm>
    </dsp:sp>
    <dsp:sp modelId="{D757D89B-42AA-4C19-AC2C-2D0C65314A44}">
      <dsp:nvSpPr>
        <dsp:cNvPr id="0" name=""/>
        <dsp:cNvSpPr/>
      </dsp:nvSpPr>
      <dsp:spPr>
        <a:xfrm>
          <a:off x="7328765" y="2257883"/>
          <a:ext cx="2141872" cy="1657293"/>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008" tIns="64008" rIns="85344" bIns="96012" numCol="1" spcCol="1270" anchor="t" anchorCtr="0">
          <a:noAutofit/>
        </a:bodyPr>
        <a:lstStyle/>
        <a:p>
          <a:pPr marL="114300" lvl="1" indent="-114300" algn="l" defTabSz="533400">
            <a:lnSpc>
              <a:spcPct val="90000"/>
            </a:lnSpc>
            <a:spcBef>
              <a:spcPct val="0"/>
            </a:spcBef>
            <a:spcAft>
              <a:spcPct val="15000"/>
            </a:spcAft>
            <a:buChar char="••"/>
          </a:pPr>
          <a:r>
            <a:rPr lang="en-US" sz="1200" b="0" i="0" kern="1200" dirty="0" smtClean="0"/>
            <a:t>The software must be built over a broad range of scales, from very tiny embedded systems in portable or wearable devices through the Internet sizes, a cloud-based framework that serves global population</a:t>
          </a:r>
          <a:endParaRPr lang="en-US" sz="1200" kern="1200" dirty="0"/>
        </a:p>
      </dsp:txBody>
      <dsp:txXfrm>
        <a:off x="7328765" y="2257883"/>
        <a:ext cx="2141872" cy="165729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D32FCA-E62F-4E52-95FF-5A3576748F1A}">
      <dsp:nvSpPr>
        <dsp:cNvPr id="0" name=""/>
        <dsp:cNvSpPr/>
      </dsp:nvSpPr>
      <dsp:spPr>
        <a:xfrm>
          <a:off x="2283080" y="1912413"/>
          <a:ext cx="1340811" cy="1150928"/>
        </a:xfrm>
        <a:prstGeom prst="hexagon">
          <a:avLst>
            <a:gd name="adj" fmla="val 25000"/>
            <a:gd name="vf" fmla="val 115470"/>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12700" rIns="0" bIns="12700" numCol="1" spcCol="1270" anchor="ctr" anchorCtr="0">
          <a:noAutofit/>
        </a:bodyPr>
        <a:lstStyle/>
        <a:p>
          <a:pPr lvl="0" algn="ctr" defTabSz="444500" rtl="0">
            <a:lnSpc>
              <a:spcPct val="90000"/>
            </a:lnSpc>
            <a:spcBef>
              <a:spcPct val="0"/>
            </a:spcBef>
            <a:spcAft>
              <a:spcPct val="35000"/>
            </a:spcAft>
          </a:pPr>
          <a:r>
            <a:rPr lang="en-US" sz="1000" kern="1200" dirty="0" smtClean="0"/>
            <a:t>Stand-alone applications</a:t>
          </a:r>
          <a:endParaRPr lang="en-US" sz="1000" kern="1200" dirty="0"/>
        </a:p>
      </dsp:txBody>
      <dsp:txXfrm>
        <a:off x="2490725" y="2090652"/>
        <a:ext cx="925521" cy="794450"/>
      </dsp:txXfrm>
    </dsp:sp>
    <dsp:sp modelId="{7BF10BF9-AC59-4EEC-8BD3-175BDB6B2B48}">
      <dsp:nvSpPr>
        <dsp:cNvPr id="0" name=""/>
        <dsp:cNvSpPr/>
      </dsp:nvSpPr>
      <dsp:spPr>
        <a:xfrm>
          <a:off x="2315280" y="2427176"/>
          <a:ext cx="156042" cy="134891"/>
        </a:xfrm>
        <a:prstGeom prst="hexagon">
          <a:avLst>
            <a:gd name="adj" fmla="val 25000"/>
            <a:gd name="vf" fmla="val 115470"/>
          </a:avLst>
        </a:prstGeom>
        <a:solidFill>
          <a:schemeClr val="lt1">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04A8054-497B-4593-AD5D-2413A0503942}">
      <dsp:nvSpPr>
        <dsp:cNvPr id="0" name=""/>
        <dsp:cNvSpPr/>
      </dsp:nvSpPr>
      <dsp:spPr>
        <a:xfrm>
          <a:off x="1066801" y="1298575"/>
          <a:ext cx="1340811" cy="1150928"/>
        </a:xfrm>
        <a:prstGeom prst="hexagon">
          <a:avLst>
            <a:gd name="adj" fmla="val 25000"/>
            <a:gd name="vf" fmla="val 115470"/>
          </a:avLst>
        </a:prstGeom>
        <a:no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F5CDA91-85DD-4056-A1C7-67E0D7564B45}">
      <dsp:nvSpPr>
        <dsp:cNvPr id="0" name=""/>
        <dsp:cNvSpPr/>
      </dsp:nvSpPr>
      <dsp:spPr>
        <a:xfrm>
          <a:off x="2047778" y="2274444"/>
          <a:ext cx="156042" cy="134891"/>
        </a:xfrm>
        <a:prstGeom prst="hexagon">
          <a:avLst>
            <a:gd name="adj" fmla="val 25000"/>
            <a:gd name="vf" fmla="val 115470"/>
          </a:avLst>
        </a:prstGeom>
        <a:solidFill>
          <a:schemeClr val="lt1">
            <a:hueOff val="0"/>
            <a:satOff val="0"/>
            <a:lumOff val="0"/>
            <a:alphaOff val="0"/>
          </a:schemeClr>
        </a:solidFill>
        <a:ln w="12700" cap="flat" cmpd="sng" algn="ctr">
          <a:solidFill>
            <a:schemeClr val="accent4">
              <a:hueOff val="-96632"/>
              <a:satOff val="726"/>
              <a:lumOff val="34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05ABA90-FFC8-4006-BE7C-ED94362832A1}">
      <dsp:nvSpPr>
        <dsp:cNvPr id="0" name=""/>
        <dsp:cNvSpPr/>
      </dsp:nvSpPr>
      <dsp:spPr>
        <a:xfrm>
          <a:off x="3436475" y="1272766"/>
          <a:ext cx="1340811" cy="1150928"/>
        </a:xfrm>
        <a:prstGeom prst="hexagon">
          <a:avLst>
            <a:gd name="adj" fmla="val 25000"/>
            <a:gd name="vf" fmla="val 115470"/>
          </a:avLst>
        </a:prstGeom>
        <a:solidFill>
          <a:schemeClr val="accent4">
            <a:hueOff val="-207068"/>
            <a:satOff val="1556"/>
            <a:lumOff val="728"/>
            <a:alphaOff val="0"/>
          </a:schemeClr>
        </a:solidFill>
        <a:ln w="12700" cap="flat" cmpd="sng" algn="ctr">
          <a:solidFill>
            <a:schemeClr val="accent4">
              <a:hueOff val="-207068"/>
              <a:satOff val="1556"/>
              <a:lumOff val="72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12700" rIns="0" bIns="12700" numCol="1" spcCol="1270" anchor="ctr" anchorCtr="0">
          <a:noAutofit/>
        </a:bodyPr>
        <a:lstStyle/>
        <a:p>
          <a:pPr lvl="0" algn="ctr" defTabSz="444500" rtl="0">
            <a:lnSpc>
              <a:spcPct val="90000"/>
            </a:lnSpc>
            <a:spcBef>
              <a:spcPct val="0"/>
            </a:spcBef>
            <a:spcAft>
              <a:spcPct val="35000"/>
            </a:spcAft>
          </a:pPr>
          <a:r>
            <a:rPr lang="en-US" sz="1000" kern="1200" smtClean="0"/>
            <a:t>Interactive transaction-based applications</a:t>
          </a:r>
          <a:endParaRPr lang="en-US" sz="1000" kern="1200"/>
        </a:p>
      </dsp:txBody>
      <dsp:txXfrm>
        <a:off x="3644120" y="1451005"/>
        <a:ext cx="925521" cy="794450"/>
      </dsp:txXfrm>
    </dsp:sp>
    <dsp:sp modelId="{8277D6F7-BAB8-483F-9358-EAD92ECF3E4B}">
      <dsp:nvSpPr>
        <dsp:cNvPr id="0" name=""/>
        <dsp:cNvSpPr/>
      </dsp:nvSpPr>
      <dsp:spPr>
        <a:xfrm>
          <a:off x="4359522" y="2268352"/>
          <a:ext cx="156042" cy="134891"/>
        </a:xfrm>
        <a:prstGeom prst="hexagon">
          <a:avLst>
            <a:gd name="adj" fmla="val 25000"/>
            <a:gd name="vf" fmla="val 115470"/>
          </a:avLst>
        </a:prstGeom>
        <a:solidFill>
          <a:schemeClr val="lt1">
            <a:hueOff val="0"/>
            <a:satOff val="0"/>
            <a:lumOff val="0"/>
            <a:alphaOff val="0"/>
          </a:schemeClr>
        </a:solidFill>
        <a:ln w="12700" cap="flat" cmpd="sng" algn="ctr">
          <a:solidFill>
            <a:schemeClr val="accent4">
              <a:hueOff val="-193263"/>
              <a:satOff val="1453"/>
              <a:lumOff val="68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411EC2C-33D7-4861-8FFE-E82519BC8A38}">
      <dsp:nvSpPr>
        <dsp:cNvPr id="0" name=""/>
        <dsp:cNvSpPr/>
      </dsp:nvSpPr>
      <dsp:spPr>
        <a:xfrm>
          <a:off x="4590696" y="1910237"/>
          <a:ext cx="1340811" cy="1150928"/>
        </a:xfrm>
        <a:prstGeom prst="hexagon">
          <a:avLst>
            <a:gd name="adj" fmla="val 25000"/>
            <a:gd name="vf" fmla="val 115470"/>
          </a:avLst>
        </a:prstGeom>
        <a:noFill/>
        <a:ln w="12700" cap="flat" cmpd="sng" algn="ctr">
          <a:solidFill>
            <a:schemeClr val="accent4">
              <a:hueOff val="-207068"/>
              <a:satOff val="1556"/>
              <a:lumOff val="728"/>
              <a:alphaOff val="0"/>
            </a:schemeClr>
          </a:solidFill>
          <a:prstDash val="solid"/>
          <a:miter lim="800000"/>
        </a:ln>
        <a:effectLst/>
      </dsp:spPr>
      <dsp:style>
        <a:lnRef idx="2">
          <a:scrgbClr r="0" g="0" b="0"/>
        </a:lnRef>
        <a:fillRef idx="1">
          <a:scrgbClr r="0" g="0" b="0"/>
        </a:fillRef>
        <a:effectRef idx="0">
          <a:scrgbClr r="0" g="0" b="0"/>
        </a:effectRef>
        <a:fontRef idx="minor"/>
      </dsp:style>
    </dsp:sp>
    <dsp:sp modelId="{526E393A-E240-485C-ACCF-EA8BC55EFEB3}">
      <dsp:nvSpPr>
        <dsp:cNvPr id="0" name=""/>
        <dsp:cNvSpPr/>
      </dsp:nvSpPr>
      <dsp:spPr>
        <a:xfrm>
          <a:off x="4622896" y="2422389"/>
          <a:ext cx="156042" cy="134891"/>
        </a:xfrm>
        <a:prstGeom prst="hexagon">
          <a:avLst>
            <a:gd name="adj" fmla="val 25000"/>
            <a:gd name="vf" fmla="val 115470"/>
          </a:avLst>
        </a:prstGeom>
        <a:solidFill>
          <a:schemeClr val="lt1">
            <a:hueOff val="0"/>
            <a:satOff val="0"/>
            <a:lumOff val="0"/>
            <a:alphaOff val="0"/>
          </a:schemeClr>
        </a:solidFill>
        <a:ln w="12700" cap="flat" cmpd="sng" algn="ctr">
          <a:solidFill>
            <a:schemeClr val="accent4">
              <a:hueOff val="-289895"/>
              <a:satOff val="2179"/>
              <a:lumOff val="102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D2CFA54-5902-45D3-A4BC-EC23600DB7D5}">
      <dsp:nvSpPr>
        <dsp:cNvPr id="0" name=""/>
        <dsp:cNvSpPr/>
      </dsp:nvSpPr>
      <dsp:spPr>
        <a:xfrm>
          <a:off x="2286003" y="688973"/>
          <a:ext cx="1340811" cy="1150928"/>
        </a:xfrm>
        <a:prstGeom prst="hexagon">
          <a:avLst>
            <a:gd name="adj" fmla="val 25000"/>
            <a:gd name="vf" fmla="val 115470"/>
          </a:avLst>
        </a:prstGeom>
        <a:solidFill>
          <a:schemeClr val="accent4">
            <a:hueOff val="-414135"/>
            <a:satOff val="3113"/>
            <a:lumOff val="1457"/>
            <a:alphaOff val="0"/>
          </a:schemeClr>
        </a:solidFill>
        <a:ln w="12700" cap="flat" cmpd="sng" algn="ctr">
          <a:solidFill>
            <a:schemeClr val="accent4">
              <a:hueOff val="-414135"/>
              <a:satOff val="3113"/>
              <a:lumOff val="1457"/>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12700" rIns="0" bIns="12700" numCol="1" spcCol="1270" anchor="ctr" anchorCtr="0">
          <a:noAutofit/>
        </a:bodyPr>
        <a:lstStyle/>
        <a:p>
          <a:pPr lvl="0" algn="ctr" defTabSz="444500" rtl="0">
            <a:lnSpc>
              <a:spcPct val="90000"/>
            </a:lnSpc>
            <a:spcBef>
              <a:spcPct val="0"/>
            </a:spcBef>
            <a:spcAft>
              <a:spcPct val="35000"/>
            </a:spcAft>
          </a:pPr>
          <a:r>
            <a:rPr lang="en-US" sz="1000" kern="1200" dirty="0" smtClean="0"/>
            <a:t>Embedded control systems</a:t>
          </a:r>
          <a:endParaRPr lang="en-US" sz="1000" kern="1200" dirty="0"/>
        </a:p>
      </dsp:txBody>
      <dsp:txXfrm>
        <a:off x="2493648" y="867212"/>
        <a:ext cx="925521" cy="794450"/>
      </dsp:txXfrm>
    </dsp:sp>
    <dsp:sp modelId="{1B6D8EEE-D525-45AC-9941-CC58B1632802}">
      <dsp:nvSpPr>
        <dsp:cNvPr id="0" name=""/>
        <dsp:cNvSpPr/>
      </dsp:nvSpPr>
      <dsp:spPr>
        <a:xfrm>
          <a:off x="3195394" y="655746"/>
          <a:ext cx="156042" cy="134891"/>
        </a:xfrm>
        <a:prstGeom prst="hexagon">
          <a:avLst>
            <a:gd name="adj" fmla="val 25000"/>
            <a:gd name="vf" fmla="val 115470"/>
          </a:avLst>
        </a:prstGeom>
        <a:solidFill>
          <a:schemeClr val="lt1">
            <a:hueOff val="0"/>
            <a:satOff val="0"/>
            <a:lumOff val="0"/>
            <a:alphaOff val="0"/>
          </a:schemeClr>
        </a:solidFill>
        <a:ln w="12700" cap="flat" cmpd="sng" algn="ctr">
          <a:solidFill>
            <a:schemeClr val="accent4">
              <a:hueOff val="-386526"/>
              <a:satOff val="2905"/>
              <a:lumOff val="1359"/>
              <a:alphaOff val="0"/>
            </a:schemeClr>
          </a:solidFill>
          <a:prstDash val="solid"/>
          <a:miter lim="800000"/>
        </a:ln>
        <a:effectLst/>
      </dsp:spPr>
      <dsp:style>
        <a:lnRef idx="2">
          <a:scrgbClr r="0" g="0" b="0"/>
        </a:lnRef>
        <a:fillRef idx="1">
          <a:scrgbClr r="0" g="0" b="0"/>
        </a:fillRef>
        <a:effectRef idx="0">
          <a:scrgbClr r="0" g="0" b="0"/>
        </a:effectRef>
        <a:fontRef idx="minor"/>
      </dsp:style>
    </dsp:sp>
    <dsp:sp modelId="{8F37A69F-A801-4C55-9271-C13BDAE6128D}">
      <dsp:nvSpPr>
        <dsp:cNvPr id="0" name=""/>
        <dsp:cNvSpPr/>
      </dsp:nvSpPr>
      <dsp:spPr>
        <a:xfrm>
          <a:off x="3436475" y="0"/>
          <a:ext cx="1340811" cy="1150928"/>
        </a:xfrm>
        <a:prstGeom prst="hexagon">
          <a:avLst>
            <a:gd name="adj" fmla="val 25000"/>
            <a:gd name="vf" fmla="val 115470"/>
          </a:avLst>
        </a:prstGeom>
        <a:noFill/>
        <a:ln w="12700" cap="flat" cmpd="sng" algn="ctr">
          <a:solidFill>
            <a:schemeClr val="accent4">
              <a:hueOff val="-414135"/>
              <a:satOff val="3113"/>
              <a:lumOff val="1457"/>
              <a:alphaOff val="0"/>
            </a:schemeClr>
          </a:solidFill>
          <a:prstDash val="solid"/>
          <a:miter lim="800000"/>
        </a:ln>
        <a:effectLst/>
      </dsp:spPr>
      <dsp:style>
        <a:lnRef idx="2">
          <a:scrgbClr r="0" g="0" b="0"/>
        </a:lnRef>
        <a:fillRef idx="1">
          <a:scrgbClr r="0" g="0" b="0"/>
        </a:fillRef>
        <a:effectRef idx="0">
          <a:scrgbClr r="0" g="0" b="0"/>
        </a:effectRef>
        <a:fontRef idx="minor"/>
      </dsp:style>
    </dsp:sp>
    <dsp:sp modelId="{B3F18588-0FD1-4E0E-8E75-CAFFEF963C53}">
      <dsp:nvSpPr>
        <dsp:cNvPr id="0" name=""/>
        <dsp:cNvSpPr/>
      </dsp:nvSpPr>
      <dsp:spPr>
        <a:xfrm>
          <a:off x="3475280" y="509976"/>
          <a:ext cx="156042" cy="134891"/>
        </a:xfrm>
        <a:prstGeom prst="hexagon">
          <a:avLst>
            <a:gd name="adj" fmla="val 25000"/>
            <a:gd name="vf" fmla="val 115470"/>
          </a:avLst>
        </a:prstGeom>
        <a:solidFill>
          <a:schemeClr val="lt1">
            <a:hueOff val="0"/>
            <a:satOff val="0"/>
            <a:lumOff val="0"/>
            <a:alphaOff val="0"/>
          </a:schemeClr>
        </a:solidFill>
        <a:ln w="12700" cap="flat" cmpd="sng" algn="ctr">
          <a:solidFill>
            <a:schemeClr val="accent4">
              <a:hueOff val="-483158"/>
              <a:satOff val="3631"/>
              <a:lumOff val="1699"/>
              <a:alphaOff val="0"/>
            </a:schemeClr>
          </a:solidFill>
          <a:prstDash val="solid"/>
          <a:miter lim="800000"/>
        </a:ln>
        <a:effectLst/>
      </dsp:spPr>
      <dsp:style>
        <a:lnRef idx="2">
          <a:scrgbClr r="0" g="0" b="0"/>
        </a:lnRef>
        <a:fillRef idx="1">
          <a:scrgbClr r="0" g="0" b="0"/>
        </a:fillRef>
        <a:effectRef idx="0">
          <a:scrgbClr r="0" g="0" b="0"/>
        </a:effectRef>
        <a:fontRef idx="minor"/>
      </dsp:style>
    </dsp:sp>
    <dsp:sp modelId="{44DBFE6F-D158-4994-BC55-56D7F510158B}">
      <dsp:nvSpPr>
        <dsp:cNvPr id="0" name=""/>
        <dsp:cNvSpPr/>
      </dsp:nvSpPr>
      <dsp:spPr>
        <a:xfrm>
          <a:off x="4590696" y="637471"/>
          <a:ext cx="1340811" cy="1150928"/>
        </a:xfrm>
        <a:prstGeom prst="hexagon">
          <a:avLst>
            <a:gd name="adj" fmla="val 25000"/>
            <a:gd name="vf" fmla="val 115470"/>
          </a:avLst>
        </a:prstGeom>
        <a:solidFill>
          <a:schemeClr val="accent4">
            <a:hueOff val="-621203"/>
            <a:satOff val="4669"/>
            <a:lumOff val="2185"/>
            <a:alphaOff val="0"/>
          </a:schemeClr>
        </a:solidFill>
        <a:ln w="12700" cap="flat" cmpd="sng" algn="ctr">
          <a:solidFill>
            <a:schemeClr val="accent4">
              <a:hueOff val="-621203"/>
              <a:satOff val="4669"/>
              <a:lumOff val="218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12700" rIns="0" bIns="12700" numCol="1" spcCol="1270" anchor="ctr" anchorCtr="0">
          <a:noAutofit/>
        </a:bodyPr>
        <a:lstStyle/>
        <a:p>
          <a:pPr lvl="0" algn="ctr" defTabSz="444500" rtl="0">
            <a:lnSpc>
              <a:spcPct val="90000"/>
            </a:lnSpc>
            <a:spcBef>
              <a:spcPct val="0"/>
            </a:spcBef>
            <a:spcAft>
              <a:spcPct val="35000"/>
            </a:spcAft>
          </a:pPr>
          <a:r>
            <a:rPr lang="en-US" sz="1000" kern="1200" smtClean="0"/>
            <a:t>Batch processing systems</a:t>
          </a:r>
          <a:endParaRPr lang="en-US" sz="1000" kern="1200"/>
        </a:p>
      </dsp:txBody>
      <dsp:txXfrm>
        <a:off x="4798341" y="815710"/>
        <a:ext cx="925521" cy="794450"/>
      </dsp:txXfrm>
    </dsp:sp>
    <dsp:sp modelId="{A84FFD93-CB33-4144-A1A4-712785C5F8F0}">
      <dsp:nvSpPr>
        <dsp:cNvPr id="0" name=""/>
        <dsp:cNvSpPr/>
      </dsp:nvSpPr>
      <dsp:spPr>
        <a:xfrm>
          <a:off x="5749871" y="1147447"/>
          <a:ext cx="156042" cy="134891"/>
        </a:xfrm>
        <a:prstGeom prst="hexagon">
          <a:avLst>
            <a:gd name="adj" fmla="val 25000"/>
            <a:gd name="vf" fmla="val 115470"/>
          </a:avLst>
        </a:prstGeom>
        <a:solidFill>
          <a:schemeClr val="lt1">
            <a:hueOff val="0"/>
            <a:satOff val="0"/>
            <a:lumOff val="0"/>
            <a:alphaOff val="0"/>
          </a:schemeClr>
        </a:solidFill>
        <a:ln w="12700" cap="flat" cmpd="sng" algn="ctr">
          <a:solidFill>
            <a:schemeClr val="accent4">
              <a:hueOff val="-579789"/>
              <a:satOff val="4358"/>
              <a:lumOff val="2039"/>
              <a:alphaOff val="0"/>
            </a:schemeClr>
          </a:solidFill>
          <a:prstDash val="solid"/>
          <a:miter lim="800000"/>
        </a:ln>
        <a:effectLst/>
      </dsp:spPr>
      <dsp:style>
        <a:lnRef idx="2">
          <a:scrgbClr r="0" g="0" b="0"/>
        </a:lnRef>
        <a:fillRef idx="1">
          <a:scrgbClr r="0" g="0" b="0"/>
        </a:fillRef>
        <a:effectRef idx="0">
          <a:scrgbClr r="0" g="0" b="0"/>
        </a:effectRef>
        <a:fontRef idx="minor"/>
      </dsp:style>
    </dsp:sp>
    <dsp:sp modelId="{D6D5D800-E581-4F4C-8B19-37D02473BBC7}">
      <dsp:nvSpPr>
        <dsp:cNvPr id="0" name=""/>
        <dsp:cNvSpPr/>
      </dsp:nvSpPr>
      <dsp:spPr>
        <a:xfrm>
          <a:off x="5744091" y="1284514"/>
          <a:ext cx="1340811" cy="1150928"/>
        </a:xfrm>
        <a:prstGeom prst="hexagon">
          <a:avLst>
            <a:gd name="adj" fmla="val 25000"/>
            <a:gd name="vf" fmla="val 115470"/>
          </a:avLst>
        </a:prstGeom>
        <a:noFill/>
        <a:ln w="12700" cap="flat" cmpd="sng" algn="ctr">
          <a:solidFill>
            <a:schemeClr val="accent4">
              <a:hueOff val="-621203"/>
              <a:satOff val="4669"/>
              <a:lumOff val="2185"/>
              <a:alphaOff val="0"/>
            </a:schemeClr>
          </a:solidFill>
          <a:prstDash val="solid"/>
          <a:miter lim="800000"/>
        </a:ln>
        <a:effectLst/>
      </dsp:spPr>
      <dsp:style>
        <a:lnRef idx="2">
          <a:scrgbClr r="0" g="0" b="0"/>
        </a:lnRef>
        <a:fillRef idx="1">
          <a:scrgbClr r="0" g="0" b="0"/>
        </a:fillRef>
        <a:effectRef idx="0">
          <a:scrgbClr r="0" g="0" b="0"/>
        </a:effectRef>
        <a:fontRef idx="minor"/>
      </dsp:style>
    </dsp:sp>
    <dsp:sp modelId="{927F5004-4FB2-44A9-B8F0-4EDB0CA42F6F}">
      <dsp:nvSpPr>
        <dsp:cNvPr id="0" name=""/>
        <dsp:cNvSpPr/>
      </dsp:nvSpPr>
      <dsp:spPr>
        <a:xfrm>
          <a:off x="6004988" y="1305401"/>
          <a:ext cx="156042" cy="134891"/>
        </a:xfrm>
        <a:prstGeom prst="hexagon">
          <a:avLst>
            <a:gd name="adj" fmla="val 25000"/>
            <a:gd name="vf" fmla="val 115470"/>
          </a:avLst>
        </a:prstGeom>
        <a:solidFill>
          <a:schemeClr val="lt1">
            <a:hueOff val="0"/>
            <a:satOff val="0"/>
            <a:lumOff val="0"/>
            <a:alphaOff val="0"/>
          </a:schemeClr>
        </a:solidFill>
        <a:ln w="12700" cap="flat" cmpd="sng" algn="ctr">
          <a:solidFill>
            <a:schemeClr val="accent4">
              <a:hueOff val="-676421"/>
              <a:satOff val="5084"/>
              <a:lumOff val="2379"/>
              <a:alphaOff val="0"/>
            </a:schemeClr>
          </a:solidFill>
          <a:prstDash val="solid"/>
          <a:miter lim="800000"/>
        </a:ln>
        <a:effectLst/>
      </dsp:spPr>
      <dsp:style>
        <a:lnRef idx="2">
          <a:scrgbClr r="0" g="0" b="0"/>
        </a:lnRef>
        <a:fillRef idx="1">
          <a:scrgbClr r="0" g="0" b="0"/>
        </a:fillRef>
        <a:effectRef idx="0">
          <a:scrgbClr r="0" g="0" b="0"/>
        </a:effectRef>
        <a:fontRef idx="minor"/>
      </dsp:style>
    </dsp:sp>
    <dsp:sp modelId="{C36B0746-F4C4-4928-B6F1-E9E5BFA6A240}">
      <dsp:nvSpPr>
        <dsp:cNvPr id="0" name=""/>
        <dsp:cNvSpPr/>
      </dsp:nvSpPr>
      <dsp:spPr>
        <a:xfrm>
          <a:off x="5744091" y="12183"/>
          <a:ext cx="1340811" cy="1150928"/>
        </a:xfrm>
        <a:prstGeom prst="hexagon">
          <a:avLst>
            <a:gd name="adj" fmla="val 25000"/>
            <a:gd name="vf" fmla="val 115470"/>
          </a:avLst>
        </a:prstGeom>
        <a:solidFill>
          <a:schemeClr val="accent4">
            <a:hueOff val="-828270"/>
            <a:satOff val="6225"/>
            <a:lumOff val="2913"/>
            <a:alphaOff val="0"/>
          </a:schemeClr>
        </a:solidFill>
        <a:ln w="12700" cap="flat" cmpd="sng" algn="ctr">
          <a:solidFill>
            <a:schemeClr val="accent4">
              <a:hueOff val="-828270"/>
              <a:satOff val="6225"/>
              <a:lumOff val="291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12700" rIns="0" bIns="12700" numCol="1" spcCol="1270" anchor="ctr" anchorCtr="0">
          <a:noAutofit/>
        </a:bodyPr>
        <a:lstStyle/>
        <a:p>
          <a:pPr lvl="0" algn="ctr" defTabSz="444500" rtl="0">
            <a:lnSpc>
              <a:spcPct val="90000"/>
            </a:lnSpc>
            <a:spcBef>
              <a:spcPct val="0"/>
            </a:spcBef>
            <a:spcAft>
              <a:spcPct val="35000"/>
            </a:spcAft>
          </a:pPr>
          <a:r>
            <a:rPr lang="en-US" sz="1000" kern="1200" smtClean="0"/>
            <a:t>Entertainment systems</a:t>
          </a:r>
          <a:endParaRPr lang="en-US" sz="1000" kern="1200"/>
        </a:p>
      </dsp:txBody>
      <dsp:txXfrm>
        <a:off x="5951736" y="190422"/>
        <a:ext cx="925521" cy="794450"/>
      </dsp:txXfrm>
    </dsp:sp>
    <dsp:sp modelId="{E922F41C-406B-4474-BB2A-DA27EF2C6E32}">
      <dsp:nvSpPr>
        <dsp:cNvPr id="0" name=""/>
        <dsp:cNvSpPr/>
      </dsp:nvSpPr>
      <dsp:spPr>
        <a:xfrm>
          <a:off x="6903266" y="528252"/>
          <a:ext cx="156042" cy="134891"/>
        </a:xfrm>
        <a:prstGeom prst="hexagon">
          <a:avLst>
            <a:gd name="adj" fmla="val 25000"/>
            <a:gd name="vf" fmla="val 115470"/>
          </a:avLst>
        </a:prstGeom>
        <a:solidFill>
          <a:schemeClr val="lt1">
            <a:hueOff val="0"/>
            <a:satOff val="0"/>
            <a:lumOff val="0"/>
            <a:alphaOff val="0"/>
          </a:schemeClr>
        </a:solidFill>
        <a:ln w="12700" cap="flat" cmpd="sng" algn="ctr">
          <a:solidFill>
            <a:schemeClr val="accent4">
              <a:hueOff val="-773052"/>
              <a:satOff val="5810"/>
              <a:lumOff val="2719"/>
              <a:alphaOff val="0"/>
            </a:schemeClr>
          </a:solidFill>
          <a:prstDash val="solid"/>
          <a:miter lim="800000"/>
        </a:ln>
        <a:effectLst/>
      </dsp:spPr>
      <dsp:style>
        <a:lnRef idx="2">
          <a:scrgbClr r="0" g="0" b="0"/>
        </a:lnRef>
        <a:fillRef idx="1">
          <a:scrgbClr r="0" g="0" b="0"/>
        </a:fillRef>
        <a:effectRef idx="0">
          <a:scrgbClr r="0" g="0" b="0"/>
        </a:effectRef>
        <a:fontRef idx="minor"/>
      </dsp:style>
    </dsp:sp>
    <dsp:sp modelId="{44935D51-C5C4-4094-9546-F06F8573B9E5}">
      <dsp:nvSpPr>
        <dsp:cNvPr id="0" name=""/>
        <dsp:cNvSpPr/>
      </dsp:nvSpPr>
      <dsp:spPr>
        <a:xfrm>
          <a:off x="6897487" y="654441"/>
          <a:ext cx="1340811" cy="1150928"/>
        </a:xfrm>
        <a:prstGeom prst="hexagon">
          <a:avLst>
            <a:gd name="adj" fmla="val 25000"/>
            <a:gd name="vf" fmla="val 115470"/>
          </a:avLst>
        </a:prstGeom>
        <a:noFill/>
        <a:ln w="12700" cap="flat" cmpd="sng" algn="ctr">
          <a:solidFill>
            <a:schemeClr val="accent4">
              <a:hueOff val="-828270"/>
              <a:satOff val="6225"/>
              <a:lumOff val="2913"/>
              <a:alphaOff val="0"/>
            </a:schemeClr>
          </a:solidFill>
          <a:prstDash val="solid"/>
          <a:miter lim="800000"/>
        </a:ln>
        <a:effectLst/>
      </dsp:spPr>
      <dsp:style>
        <a:lnRef idx="2">
          <a:scrgbClr r="0" g="0" b="0"/>
        </a:lnRef>
        <a:fillRef idx="1">
          <a:scrgbClr r="0" g="0" b="0"/>
        </a:fillRef>
        <a:effectRef idx="0">
          <a:scrgbClr r="0" g="0" b="0"/>
        </a:effectRef>
        <a:fontRef idx="minor"/>
      </dsp:style>
    </dsp:sp>
    <dsp:sp modelId="{D8CDD2E4-448F-4A2B-BF47-0E46876A240C}">
      <dsp:nvSpPr>
        <dsp:cNvPr id="0" name=""/>
        <dsp:cNvSpPr/>
      </dsp:nvSpPr>
      <dsp:spPr>
        <a:xfrm>
          <a:off x="7164988" y="680114"/>
          <a:ext cx="156042" cy="134891"/>
        </a:xfrm>
        <a:prstGeom prst="hexagon">
          <a:avLst>
            <a:gd name="adj" fmla="val 25000"/>
            <a:gd name="vf" fmla="val 115470"/>
          </a:avLst>
        </a:prstGeom>
        <a:solidFill>
          <a:schemeClr val="lt1">
            <a:hueOff val="0"/>
            <a:satOff val="0"/>
            <a:lumOff val="0"/>
            <a:alphaOff val="0"/>
          </a:schemeClr>
        </a:solidFill>
        <a:ln w="12700" cap="flat" cmpd="sng" algn="ctr">
          <a:solidFill>
            <a:schemeClr val="accent4">
              <a:hueOff val="-869684"/>
              <a:satOff val="6536"/>
              <a:lumOff val="3059"/>
              <a:alphaOff val="0"/>
            </a:schemeClr>
          </a:solidFill>
          <a:prstDash val="solid"/>
          <a:miter lim="800000"/>
        </a:ln>
        <a:effectLst/>
      </dsp:spPr>
      <dsp:style>
        <a:lnRef idx="2">
          <a:scrgbClr r="0" g="0" b="0"/>
        </a:lnRef>
        <a:fillRef idx="1">
          <a:scrgbClr r="0" g="0" b="0"/>
        </a:fillRef>
        <a:effectRef idx="0">
          <a:scrgbClr r="0" g="0" b="0"/>
        </a:effectRef>
        <a:fontRef idx="minor"/>
      </dsp:style>
    </dsp:sp>
    <dsp:sp modelId="{0A3407BF-26A1-40C0-9313-16D348A3CE33}">
      <dsp:nvSpPr>
        <dsp:cNvPr id="0" name=""/>
        <dsp:cNvSpPr/>
      </dsp:nvSpPr>
      <dsp:spPr>
        <a:xfrm>
          <a:off x="6897487" y="1925031"/>
          <a:ext cx="1340811" cy="1150928"/>
        </a:xfrm>
        <a:prstGeom prst="hexagon">
          <a:avLst>
            <a:gd name="adj" fmla="val 25000"/>
            <a:gd name="vf" fmla="val 115470"/>
          </a:avLst>
        </a:prstGeom>
        <a:solidFill>
          <a:schemeClr val="accent4">
            <a:hueOff val="-1035338"/>
            <a:satOff val="7781"/>
            <a:lumOff val="3641"/>
            <a:alphaOff val="0"/>
          </a:schemeClr>
        </a:solidFill>
        <a:ln w="12700" cap="flat" cmpd="sng" algn="ctr">
          <a:solidFill>
            <a:schemeClr val="accent4">
              <a:hueOff val="-1035338"/>
              <a:satOff val="7781"/>
              <a:lumOff val="364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12700" rIns="0" bIns="12700" numCol="1" spcCol="1270" anchor="ctr" anchorCtr="0">
          <a:noAutofit/>
        </a:bodyPr>
        <a:lstStyle/>
        <a:p>
          <a:pPr lvl="0" algn="ctr" defTabSz="444500" rtl="0">
            <a:lnSpc>
              <a:spcPct val="90000"/>
            </a:lnSpc>
            <a:spcBef>
              <a:spcPct val="0"/>
            </a:spcBef>
            <a:spcAft>
              <a:spcPct val="35000"/>
            </a:spcAft>
          </a:pPr>
          <a:r>
            <a:rPr lang="en-US" sz="1000" kern="1200" smtClean="0"/>
            <a:t>Systems for modeling and simulation</a:t>
          </a:r>
          <a:endParaRPr lang="en-US" sz="1000" kern="1200"/>
        </a:p>
      </dsp:txBody>
      <dsp:txXfrm>
        <a:off x="7105132" y="2103270"/>
        <a:ext cx="925521" cy="794450"/>
      </dsp:txXfrm>
    </dsp:sp>
    <dsp:sp modelId="{FCB93176-CDCB-4EC4-8A4A-CE871847AC45}">
      <dsp:nvSpPr>
        <dsp:cNvPr id="0" name=""/>
        <dsp:cNvSpPr/>
      </dsp:nvSpPr>
      <dsp:spPr>
        <a:xfrm>
          <a:off x="7163337" y="2933236"/>
          <a:ext cx="156042" cy="134891"/>
        </a:xfrm>
        <a:prstGeom prst="hexagon">
          <a:avLst>
            <a:gd name="adj" fmla="val 25000"/>
            <a:gd name="vf" fmla="val 115470"/>
          </a:avLst>
        </a:prstGeom>
        <a:solidFill>
          <a:schemeClr val="lt1">
            <a:hueOff val="0"/>
            <a:satOff val="0"/>
            <a:lumOff val="0"/>
            <a:alphaOff val="0"/>
          </a:schemeClr>
        </a:solidFill>
        <a:ln w="12700" cap="flat" cmpd="sng" algn="ctr">
          <a:solidFill>
            <a:schemeClr val="accent4">
              <a:hueOff val="-966315"/>
              <a:satOff val="7263"/>
              <a:lumOff val="3399"/>
              <a:alphaOff val="0"/>
            </a:schemeClr>
          </a:solidFill>
          <a:prstDash val="solid"/>
          <a:miter lim="800000"/>
        </a:ln>
        <a:effectLst/>
      </dsp:spPr>
      <dsp:style>
        <a:lnRef idx="2">
          <a:scrgbClr r="0" g="0" b="0"/>
        </a:lnRef>
        <a:fillRef idx="1">
          <a:scrgbClr r="0" g="0" b="0"/>
        </a:fillRef>
        <a:effectRef idx="0">
          <a:scrgbClr r="0" g="0" b="0"/>
        </a:effectRef>
        <a:fontRef idx="minor"/>
      </dsp:style>
    </dsp:sp>
    <dsp:sp modelId="{9492E73D-B9E4-42BE-873B-20F633EB31F3}">
      <dsp:nvSpPr>
        <dsp:cNvPr id="0" name=""/>
        <dsp:cNvSpPr/>
      </dsp:nvSpPr>
      <dsp:spPr>
        <a:xfrm>
          <a:off x="5744091" y="2555105"/>
          <a:ext cx="1340811" cy="1150928"/>
        </a:xfrm>
        <a:prstGeom prst="hexagon">
          <a:avLst>
            <a:gd name="adj" fmla="val 25000"/>
            <a:gd name="vf" fmla="val 115470"/>
          </a:avLst>
        </a:prstGeom>
        <a:noFill/>
        <a:ln w="12700" cap="flat" cmpd="sng" algn="ctr">
          <a:solidFill>
            <a:schemeClr val="accent4">
              <a:hueOff val="-1035338"/>
              <a:satOff val="7781"/>
              <a:lumOff val="3641"/>
              <a:alphaOff val="0"/>
            </a:schemeClr>
          </a:solidFill>
          <a:prstDash val="solid"/>
          <a:miter lim="800000"/>
        </a:ln>
        <a:effectLst/>
      </dsp:spPr>
      <dsp:style>
        <a:lnRef idx="2">
          <a:scrgbClr r="0" g="0" b="0"/>
        </a:lnRef>
        <a:fillRef idx="1">
          <a:scrgbClr r="0" g="0" b="0"/>
        </a:fillRef>
        <a:effectRef idx="0">
          <a:scrgbClr r="0" g="0" b="0"/>
        </a:effectRef>
        <a:fontRef idx="minor"/>
      </dsp:style>
    </dsp:sp>
    <dsp:sp modelId="{867B1F0B-4A51-4D06-BAF2-8D6F9CCD7C95}">
      <dsp:nvSpPr>
        <dsp:cNvPr id="0" name=""/>
        <dsp:cNvSpPr/>
      </dsp:nvSpPr>
      <dsp:spPr>
        <a:xfrm>
          <a:off x="6914825" y="3060296"/>
          <a:ext cx="156042" cy="134891"/>
        </a:xfrm>
        <a:prstGeom prst="hexagon">
          <a:avLst>
            <a:gd name="adj" fmla="val 25000"/>
            <a:gd name="vf" fmla="val 115470"/>
          </a:avLst>
        </a:prstGeom>
        <a:solidFill>
          <a:schemeClr val="lt1">
            <a:hueOff val="0"/>
            <a:satOff val="0"/>
            <a:lumOff val="0"/>
            <a:alphaOff val="0"/>
          </a:schemeClr>
        </a:solidFill>
        <a:ln w="12700" cap="flat" cmpd="sng" algn="ctr">
          <a:solidFill>
            <a:schemeClr val="accent4">
              <a:hueOff val="-1062947"/>
              <a:satOff val="7989"/>
              <a:lumOff val="3739"/>
              <a:alphaOff val="0"/>
            </a:schemeClr>
          </a:solidFill>
          <a:prstDash val="solid"/>
          <a:miter lim="800000"/>
        </a:ln>
        <a:effectLst/>
      </dsp:spPr>
      <dsp:style>
        <a:lnRef idx="2">
          <a:scrgbClr r="0" g="0" b="0"/>
        </a:lnRef>
        <a:fillRef idx="1">
          <a:scrgbClr r="0" g="0" b="0"/>
        </a:fillRef>
        <a:effectRef idx="0">
          <a:scrgbClr r="0" g="0" b="0"/>
        </a:effectRef>
        <a:fontRef idx="minor"/>
      </dsp:style>
    </dsp:sp>
    <dsp:sp modelId="{E232F9BF-1CC9-45E5-872A-0FDA766AB610}">
      <dsp:nvSpPr>
        <dsp:cNvPr id="0" name=""/>
        <dsp:cNvSpPr/>
      </dsp:nvSpPr>
      <dsp:spPr>
        <a:xfrm>
          <a:off x="3435650" y="2548143"/>
          <a:ext cx="1340811" cy="1150928"/>
        </a:xfrm>
        <a:prstGeom prst="hexagon">
          <a:avLst>
            <a:gd name="adj" fmla="val 25000"/>
            <a:gd name="vf" fmla="val 115470"/>
          </a:avLst>
        </a:prstGeom>
        <a:solidFill>
          <a:schemeClr val="accent4">
            <a:hueOff val="-1242405"/>
            <a:satOff val="9338"/>
            <a:lumOff val="4370"/>
            <a:alphaOff val="0"/>
          </a:schemeClr>
        </a:solidFill>
        <a:ln w="12700" cap="flat" cmpd="sng" algn="ctr">
          <a:solidFill>
            <a:schemeClr val="accent4">
              <a:hueOff val="-1242405"/>
              <a:satOff val="9338"/>
              <a:lumOff val="437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12700" rIns="0" bIns="12700" numCol="1" spcCol="1270" anchor="ctr" anchorCtr="0">
          <a:noAutofit/>
        </a:bodyPr>
        <a:lstStyle/>
        <a:p>
          <a:pPr lvl="0" algn="ctr" defTabSz="444500" rtl="0">
            <a:lnSpc>
              <a:spcPct val="90000"/>
            </a:lnSpc>
            <a:spcBef>
              <a:spcPct val="0"/>
            </a:spcBef>
            <a:spcAft>
              <a:spcPct val="35000"/>
            </a:spcAft>
          </a:pPr>
          <a:r>
            <a:rPr lang="en-US" sz="1000" kern="1200" smtClean="0"/>
            <a:t>Data collection and analysis systems</a:t>
          </a:r>
          <a:endParaRPr lang="en-US" sz="1000" kern="1200"/>
        </a:p>
      </dsp:txBody>
      <dsp:txXfrm>
        <a:off x="3643295" y="2726382"/>
        <a:ext cx="925521" cy="794450"/>
      </dsp:txXfrm>
    </dsp:sp>
    <dsp:sp modelId="{CA5F0339-4CFA-4411-8B77-510CF79E8693}">
      <dsp:nvSpPr>
        <dsp:cNvPr id="0" name=""/>
        <dsp:cNvSpPr/>
      </dsp:nvSpPr>
      <dsp:spPr>
        <a:xfrm>
          <a:off x="3474454" y="3058120"/>
          <a:ext cx="156042" cy="134891"/>
        </a:xfrm>
        <a:prstGeom prst="hexagon">
          <a:avLst>
            <a:gd name="adj" fmla="val 25000"/>
            <a:gd name="vf" fmla="val 115470"/>
          </a:avLst>
        </a:prstGeom>
        <a:solidFill>
          <a:schemeClr val="lt1">
            <a:hueOff val="0"/>
            <a:satOff val="0"/>
            <a:lumOff val="0"/>
            <a:alphaOff val="0"/>
          </a:schemeClr>
        </a:solidFill>
        <a:ln w="12700" cap="flat" cmpd="sng" algn="ctr">
          <a:solidFill>
            <a:schemeClr val="accent4">
              <a:hueOff val="-1159578"/>
              <a:satOff val="8715"/>
              <a:lumOff val="4078"/>
              <a:alphaOff val="0"/>
            </a:schemeClr>
          </a:solidFill>
          <a:prstDash val="solid"/>
          <a:miter lim="800000"/>
        </a:ln>
        <a:effectLst/>
      </dsp:spPr>
      <dsp:style>
        <a:lnRef idx="2">
          <a:scrgbClr r="0" g="0" b="0"/>
        </a:lnRef>
        <a:fillRef idx="1">
          <a:scrgbClr r="0" g="0" b="0"/>
        </a:fillRef>
        <a:effectRef idx="0">
          <a:scrgbClr r="0" g="0" b="0"/>
        </a:effectRef>
        <a:fontRef idx="minor"/>
      </dsp:style>
    </dsp:sp>
    <dsp:sp modelId="{888FD03F-AC4C-4D4B-A344-F3655E2C27AC}">
      <dsp:nvSpPr>
        <dsp:cNvPr id="0" name=""/>
        <dsp:cNvSpPr/>
      </dsp:nvSpPr>
      <dsp:spPr>
        <a:xfrm>
          <a:off x="2282255" y="3187790"/>
          <a:ext cx="1340811" cy="1150928"/>
        </a:xfrm>
        <a:prstGeom prst="hexagon">
          <a:avLst>
            <a:gd name="adj" fmla="val 25000"/>
            <a:gd name="vf" fmla="val 115470"/>
          </a:avLst>
        </a:prstGeom>
        <a:noFill/>
        <a:ln w="12700" cap="flat" cmpd="sng" algn="ctr">
          <a:solidFill>
            <a:schemeClr val="accent4">
              <a:hueOff val="-1242405"/>
              <a:satOff val="9338"/>
              <a:lumOff val="437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7F4198E-DB89-4757-981D-03BBDFF97C6D}">
      <dsp:nvSpPr>
        <dsp:cNvPr id="0" name=""/>
        <dsp:cNvSpPr/>
      </dsp:nvSpPr>
      <dsp:spPr>
        <a:xfrm>
          <a:off x="3194568" y="3203890"/>
          <a:ext cx="156042" cy="134891"/>
        </a:xfrm>
        <a:prstGeom prst="hexagon">
          <a:avLst>
            <a:gd name="adj" fmla="val 25000"/>
            <a:gd name="vf" fmla="val 115470"/>
          </a:avLst>
        </a:prstGeom>
        <a:solidFill>
          <a:schemeClr val="lt1">
            <a:hueOff val="0"/>
            <a:satOff val="0"/>
            <a:lumOff val="0"/>
            <a:alphaOff val="0"/>
          </a:schemeClr>
        </a:solidFill>
        <a:ln w="12700" cap="flat" cmpd="sng" algn="ctr">
          <a:solidFill>
            <a:schemeClr val="accent4">
              <a:hueOff val="-1256210"/>
              <a:satOff val="9441"/>
              <a:lumOff val="4418"/>
              <a:alphaOff val="0"/>
            </a:schemeClr>
          </a:solidFill>
          <a:prstDash val="solid"/>
          <a:miter lim="800000"/>
        </a:ln>
        <a:effectLst/>
      </dsp:spPr>
      <dsp:style>
        <a:lnRef idx="2">
          <a:scrgbClr r="0" g="0" b="0"/>
        </a:lnRef>
        <a:fillRef idx="1">
          <a:scrgbClr r="0" g="0" b="0"/>
        </a:fillRef>
        <a:effectRef idx="0">
          <a:scrgbClr r="0" g="0" b="0"/>
        </a:effectRef>
        <a:fontRef idx="minor"/>
      </dsp:style>
    </dsp:sp>
    <dsp:sp modelId="{87945082-3B2A-4553-8EFA-F746DE0CC0B8}">
      <dsp:nvSpPr>
        <dsp:cNvPr id="0" name=""/>
        <dsp:cNvSpPr/>
      </dsp:nvSpPr>
      <dsp:spPr>
        <a:xfrm>
          <a:off x="8045102" y="2569900"/>
          <a:ext cx="1340811" cy="1150928"/>
        </a:xfrm>
        <a:prstGeom prst="hexagon">
          <a:avLst>
            <a:gd name="adj" fmla="val 25000"/>
            <a:gd name="vf" fmla="val 115470"/>
          </a:avLst>
        </a:prstGeom>
        <a:solidFill>
          <a:schemeClr val="accent4">
            <a:hueOff val="-1449473"/>
            <a:satOff val="10894"/>
            <a:lumOff val="5098"/>
            <a:alphaOff val="0"/>
          </a:schemeClr>
        </a:solidFill>
        <a:ln w="12700" cap="flat" cmpd="sng" algn="ctr">
          <a:solidFill>
            <a:schemeClr val="accent4">
              <a:hueOff val="-1449473"/>
              <a:satOff val="10894"/>
              <a:lumOff val="509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12700" rIns="0" bIns="12700" numCol="1" spcCol="1270" anchor="ctr" anchorCtr="0">
          <a:noAutofit/>
        </a:bodyPr>
        <a:lstStyle/>
        <a:p>
          <a:pPr lvl="0" algn="ctr" defTabSz="444500" rtl="0">
            <a:lnSpc>
              <a:spcPct val="90000"/>
            </a:lnSpc>
            <a:spcBef>
              <a:spcPct val="0"/>
            </a:spcBef>
            <a:spcAft>
              <a:spcPct val="35000"/>
            </a:spcAft>
          </a:pPr>
          <a:r>
            <a:rPr lang="en-US" sz="1000" kern="1200" smtClean="0"/>
            <a:t>Systems of systems</a:t>
          </a:r>
          <a:endParaRPr lang="en-US" sz="1000" kern="1200"/>
        </a:p>
      </dsp:txBody>
      <dsp:txXfrm>
        <a:off x="8252747" y="2748139"/>
        <a:ext cx="925521" cy="794450"/>
      </dsp:txXfrm>
    </dsp:sp>
    <dsp:sp modelId="{463E027D-EE0E-4558-814C-B10EA9C63A92}">
      <dsp:nvSpPr>
        <dsp:cNvPr id="0" name=""/>
        <dsp:cNvSpPr/>
      </dsp:nvSpPr>
      <dsp:spPr>
        <a:xfrm>
          <a:off x="8310953" y="3578105"/>
          <a:ext cx="156042" cy="134891"/>
        </a:xfrm>
        <a:prstGeom prst="hexagon">
          <a:avLst>
            <a:gd name="adj" fmla="val 25000"/>
            <a:gd name="vf" fmla="val 115470"/>
          </a:avLst>
        </a:prstGeom>
        <a:solidFill>
          <a:schemeClr val="lt1">
            <a:hueOff val="0"/>
            <a:satOff val="0"/>
            <a:lumOff val="0"/>
            <a:alphaOff val="0"/>
          </a:schemeClr>
        </a:solidFill>
        <a:ln w="12700" cap="flat" cmpd="sng" algn="ctr">
          <a:solidFill>
            <a:schemeClr val="accent4">
              <a:hueOff val="-1352841"/>
              <a:satOff val="10168"/>
              <a:lumOff val="4758"/>
              <a:alphaOff val="0"/>
            </a:schemeClr>
          </a:solidFill>
          <a:prstDash val="solid"/>
          <a:miter lim="800000"/>
        </a:ln>
        <a:effectLst/>
      </dsp:spPr>
      <dsp:style>
        <a:lnRef idx="2">
          <a:scrgbClr r="0" g="0" b="0"/>
        </a:lnRef>
        <a:fillRef idx="1">
          <a:scrgbClr r="0" g="0" b="0"/>
        </a:fillRef>
        <a:effectRef idx="0">
          <a:scrgbClr r="0" g="0" b="0"/>
        </a:effectRef>
        <a:fontRef idx="minor"/>
      </dsp:style>
    </dsp:sp>
    <dsp:sp modelId="{4775407D-86C4-4233-BE26-0C5DB0E31722}">
      <dsp:nvSpPr>
        <dsp:cNvPr id="0" name=""/>
        <dsp:cNvSpPr/>
      </dsp:nvSpPr>
      <dsp:spPr>
        <a:xfrm>
          <a:off x="6891707" y="3200409"/>
          <a:ext cx="1340811" cy="1150928"/>
        </a:xfrm>
        <a:prstGeom prst="hexagon">
          <a:avLst>
            <a:gd name="adj" fmla="val 25000"/>
            <a:gd name="vf" fmla="val 115470"/>
          </a:avLst>
        </a:prstGeom>
        <a:noFill/>
        <a:ln w="12700" cap="flat" cmpd="sng" algn="ctr">
          <a:solidFill>
            <a:schemeClr val="accent4">
              <a:hueOff val="-1449473"/>
              <a:satOff val="10894"/>
              <a:lumOff val="5098"/>
              <a:alphaOff val="0"/>
            </a:schemeClr>
          </a:solidFill>
          <a:prstDash val="solid"/>
          <a:miter lim="800000"/>
        </a:ln>
        <a:effectLst/>
      </dsp:spPr>
      <dsp:style>
        <a:lnRef idx="2">
          <a:scrgbClr r="0" g="0" b="0"/>
        </a:lnRef>
        <a:fillRef idx="1">
          <a:scrgbClr r="0" g="0" b="0"/>
        </a:fillRef>
        <a:effectRef idx="0">
          <a:scrgbClr r="0" g="0" b="0"/>
        </a:effectRef>
        <a:fontRef idx="minor"/>
      </dsp:style>
    </dsp:sp>
    <dsp:sp modelId="{2842AAF9-39DE-4D93-834F-7F32563C7A23}">
      <dsp:nvSpPr>
        <dsp:cNvPr id="0" name=""/>
        <dsp:cNvSpPr/>
      </dsp:nvSpPr>
      <dsp:spPr>
        <a:xfrm>
          <a:off x="8062440" y="3705599"/>
          <a:ext cx="156042" cy="134891"/>
        </a:xfrm>
        <a:prstGeom prst="hexagon">
          <a:avLst>
            <a:gd name="adj" fmla="val 25000"/>
            <a:gd name="vf" fmla="val 115470"/>
          </a:avLst>
        </a:prstGeom>
        <a:solidFill>
          <a:schemeClr val="lt1">
            <a:hueOff val="0"/>
            <a:satOff val="0"/>
            <a:lumOff val="0"/>
            <a:alphaOff val="0"/>
          </a:schemeClr>
        </a:solidFill>
        <a:ln w="12700" cap="flat" cmpd="sng" algn="ctr">
          <a:solidFill>
            <a:schemeClr val="accent4">
              <a:hueOff val="-1449473"/>
              <a:satOff val="10894"/>
              <a:lumOff val="5098"/>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HexagonCluster">
  <dgm:title val=""/>
  <dgm:desc val=""/>
  <dgm:catLst>
    <dgm:cat type="picture" pri="21000"/>
    <dgm:cat type="relationship" pri="3200"/>
    <dgm:cat type="pictureconvert" pri="21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tyleData>
  <dgm:clr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clrData>
  <dgm:layoutNode name="Name0">
    <dgm:varLst>
      <dgm:chMax val="21"/>
      <dgm:chPref val="21"/>
    </dgm:varLst>
    <dgm:shape xmlns:r="http://schemas.openxmlformats.org/officeDocument/2006/relationships" r:blip="">
      <dgm:adjLst/>
    </dgm:shape>
    <dgm:choose name="Name1">
      <dgm:if name="Name2" axis="ch" ptType="node" func="cnt" op="equ" val="1">
        <dgm:alg type="composite">
          <dgm:param type="ar" val="1.3871"/>
        </dgm:alg>
        <dgm:constrLst>
          <dgm:constr type="primFontSz" for="des" ptType="node" op="equ" val="65"/>
          <dgm:constr type="l" for="ch" forName="text1" refType="w" fact="0.4525"/>
          <dgm:constr type="t" for="ch" forName="text1" refType="h" fact="0.346"/>
          <dgm:constr type="w" for="ch" forName="text1" refType="w" fact="0.5475"/>
          <dgm:constr type="h" for="ch" forName="text1" refType="h" fact="0.654"/>
          <dgm:constr type="l" for="ch" forName="textaccent1" refType="w" fact="0.4652"/>
          <dgm:constr type="t" for="ch" forName="textaccent1" refType="h" fact="0.6348"/>
          <dgm:constr type="w" for="ch" forName="textaccent1" refType="w" fact="0.0639"/>
          <dgm:constr type="h" for="ch" forName="textaccent1" refType="h" fact="0.0765"/>
          <dgm:constr type="l" for="ch" forName="image1" refType="w" fact="0"/>
          <dgm:constr type="t" for="ch" forName="image1" refType="h" fact="0"/>
          <dgm:constr type="w" for="ch" forName="image1" refType="w" fact="0.5468"/>
          <dgm:constr type="h" for="ch" forName="image1" refType="h" fact="0.6538"/>
          <dgm:constr type="l" for="ch" forName="imageaccent1" refType="w" fact="0.3702"/>
          <dgm:constr type="t" for="ch" forName="imageaccent1" refType="h" fact="0.5633"/>
          <dgm:constr type="w" for="ch" forName="imageaccent1" refType="w" fact="0.0639"/>
          <dgm:constr type="h" for="ch" forName="imageaccent1" refType="h" fact="0.0765"/>
        </dgm:constrLst>
      </dgm:if>
      <dgm:if name="Name3" axis="ch" ptType="node" func="cnt" op="equ" val="2">
        <dgm:alg type="composite">
          <dgm:param type="ar" val="2.6443"/>
        </dgm:alg>
        <dgm:constrLst>
          <dgm:constr type="primFontSz" for="des" ptType="node" op="equ" val="65"/>
          <dgm:constr type="l" for="ch" forName="text1" refType="w" fact="0.2383"/>
          <dgm:constr type="t" for="ch" forName="text1" refType="h" fact="0.3501"/>
          <dgm:constr type="w" for="ch" forName="text1" refType="w" fact="0.285"/>
          <dgm:constr type="h" for="ch" forName="text1" refType="h" fact="0.6499"/>
          <dgm:constr type="l" for="ch" forName="textaccent1" refType="w" fact="0.2472"/>
          <dgm:constr type="t" for="ch" forName="textaccent1" refType="h" fact="0.6371"/>
          <dgm:constr type="w" for="ch" forName="textaccent1" refType="w" fact="0.0333"/>
          <dgm:constr type="h" for="ch" forName="textaccent1" refType="h" fact="0.076"/>
          <dgm:constr type="l" for="ch" forName="image1" refType="w" fact="0"/>
          <dgm:constr type="t" for="ch" forName="image1" refType="h" fact="0"/>
          <dgm:constr type="w" for="ch" forName="image1" refType="w" fact="0.285"/>
          <dgm:constr type="h" for="ch" forName="image1" refType="h" fact="0.6499"/>
          <dgm:constr type="l" for="ch" forName="imageaccent1" refType="w" fact="0.1942"/>
          <dgm:constr type="t" for="ch" forName="imageaccent1" refType="h" fact="0.5602"/>
          <dgm:constr type="w" for="ch" forName="imageaccent1" refType="w" fact="0.0333"/>
          <dgm:constr type="h" for="ch" forName="imageaccent1" refType="h" fact="0.076"/>
          <dgm:constr type="l" for="ch" forName="text2" refType="w" fact="0.4767"/>
          <dgm:constr type="t" for="ch" forName="text2" refType="h" fact="0"/>
          <dgm:constr type="w" for="ch" forName="text2" refType="w" fact="0.285"/>
          <dgm:constr type="h" for="ch" forName="text2" refType="h" fact="0.6499"/>
          <dgm:constr type="l" for="ch" forName="textaccent2" refType="w" fact="0.6709"/>
          <dgm:constr type="t" for="ch" forName="textaccent2" refType="h" fact="0.5602"/>
          <dgm:constr type="w" for="ch" forName="textaccent2" refType="w" fact="0.0333"/>
          <dgm:constr type="h" for="ch" forName="textaccent2" refType="h" fact="0.076"/>
          <dgm:constr type="l" for="ch" forName="image2" refType="w" fact="0.715"/>
          <dgm:constr type="t" for="ch" forName="image2" refType="h" fact="0.3501"/>
          <dgm:constr type="w" for="ch" forName="image2" refType="w" fact="0.285"/>
          <dgm:constr type="h" for="ch" forName="image2" refType="h" fact="0.6499"/>
          <dgm:constr type="l" for="ch" forName="imageaccent2" refType="w" fact="0.7239"/>
          <dgm:constr type="t" for="ch" forName="imageaccent2" refType="h" fact="0.6371"/>
          <dgm:constr type="w" for="ch" forName="imageaccent2" refType="w" fact="0.0333"/>
          <dgm:constr type="h" for="ch" forName="imageaccent2" refType="h" fact="0.076"/>
        </dgm:constrLst>
      </dgm:if>
      <dgm:if name="Name4" axis="ch" ptType="node" func="cnt" op="equ" val="3">
        <dgm:alg type="composite">
          <dgm:param type="ar" val="1.5623"/>
        </dgm:alg>
        <dgm:constrLst>
          <dgm:constr type="primFontSz" for="des" ptType="node" op="equ" val="65"/>
          <dgm:constr type="l" for="ch" forName="text1" refType="w" fact="0.2402"/>
          <dgm:constr type="t" for="ch" forName="text1" refType="h" fact="0.6215"/>
          <dgm:constr type="w" for="ch" forName="text1" refType="w" fact="0.281"/>
          <dgm:constr type="h" for="ch" forName="text1" refType="h" fact="0.3785"/>
          <dgm:constr type="l" for="ch" forName="textaccent1" refType="w" fact="0.2475"/>
          <dgm:constr type="t" for="ch" forName="textaccent1" refType="h" fact="0.7886"/>
          <dgm:constr type="w" for="ch" forName="textaccent1" refType="w" fact="0.0329"/>
          <dgm:constr type="h" for="ch" forName="textaccent1" refType="h" fact="0.0443"/>
          <dgm:constr type="l" for="ch" forName="image1" refType="w" fact="0"/>
          <dgm:constr type="t" for="ch" forName="image1" refType="h" fact="0.4182"/>
          <dgm:constr type="w" for="ch" forName="image1" refType="w" fact="0.281"/>
          <dgm:constr type="h" for="ch" forName="image1" refType="h" fact="0.3785"/>
          <dgm:constr type="l" for="ch" forName="imageaccent1" refType="w" fact="0.1913"/>
          <dgm:constr type="t" for="ch" forName="imageaccent1" refType="h" fact="0.7467"/>
          <dgm:constr type="w" for="ch" forName="imageaccent1" refType="w" fact="0.0329"/>
          <dgm:constr type="h" for="ch" forName="imageaccent1" refType="h" fact="0.0443"/>
          <dgm:constr type="l" for="ch" forName="text2" refType="w" fact="0.4796"/>
          <dgm:constr type="t" for="ch" forName="text2" refType="h" fact="0.4137"/>
          <dgm:constr type="w" for="ch" forName="text2" refType="w" fact="0.281"/>
          <dgm:constr type="h" for="ch" forName="text2" refType="h" fact="0.3785"/>
          <dgm:constr type="l" for="ch" forName="textaccent2" refType="w" fact="0.6717"/>
          <dgm:constr type="t" for="ch" forName="textaccent2" refType="h" fact="0.7418"/>
          <dgm:constr type="w" for="ch" forName="textaccent2" refType="w" fact="0.0329"/>
          <dgm:constr type="h" for="ch" forName="textaccent2" refType="h" fact="0.0443"/>
          <dgm:constr type="l" for="ch" forName="image2" refType="w" fact="0.719"/>
          <dgm:constr type="t" for="ch" forName="image2" refType="h" fact="0.6215"/>
          <dgm:constr type="w" for="ch" forName="image2" refType="w" fact="0.281"/>
          <dgm:constr type="h" for="ch" forName="image2" refType="h" fact="0.3785"/>
          <dgm:constr type="l" for="ch" forName="imageaccent2" refType="w" fact="0.7263"/>
          <dgm:constr type="t" for="ch" forName="imageaccent2" refType="h" fact="0.7886"/>
          <dgm:constr type="w" for="ch" forName="imageaccent2" refType="w" fact="0.0329"/>
          <dgm:constr type="h" for="ch" forName="imageaccent2" refType="h" fact="0.0443"/>
          <dgm:constr type="l" for="ch" forName="text3" refType="w" fact="0.2402"/>
          <dgm:constr type="t" for="ch" forName="text3" refType="h" fact="0.2068"/>
          <dgm:constr type="w" for="ch" forName="text3" refType="w" fact="0.281"/>
          <dgm:constr type="h" for="ch" forName="text3" refType="h" fact="0.3785"/>
          <dgm:constr type="l" for="ch" forName="textaccent3" refType="w" fact="0.4307"/>
          <dgm:constr type="t" for="ch" forName="textaccent3" refType="h" fact="0.215"/>
          <dgm:constr type="w" for="ch" forName="textaccent3" refType="w" fact="0.0329"/>
          <dgm:constr type="h" for="ch" forName="textaccent3" refType="h" fact="0.0443"/>
          <dgm:constr type="l" for="ch" forName="image3" refType="w" fact="0.4796"/>
          <dgm:constr type="t" for="ch" forName="image3" refType="h" fact="0"/>
          <dgm:constr type="w" for="ch" forName="image3" refType="w" fact="0.281"/>
          <dgm:constr type="h" for="ch" forName="image3" refType="h" fact="0.3785"/>
          <dgm:constr type="l" for="ch" forName="imageaccent3" refType="w" fact="0.4879"/>
          <dgm:constr type="t" for="ch" forName="imageaccent3" refType="h" fact="0.1662"/>
          <dgm:constr type="w" for="ch" forName="imageaccent3" refType="w" fact="0.0329"/>
          <dgm:constr type="h" for="ch" forName="imageaccent3" refType="h" fact="0.0443"/>
        </dgm:constrLst>
      </dgm:if>
      <dgm:if name="Name5" axis="ch" ptType="node" func="cnt" op="equ" val="4">
        <dgm:alg type="composite">
          <dgm:param type="ar" val="1.943"/>
        </dgm:alg>
        <dgm:constrLst>
          <dgm:constr type="primFontSz" for="des" ptType="node" op="equ" val="65"/>
          <dgm:constr type="l" for="ch" forName="image2" refType="w" fact="0.5787"/>
          <dgm:constr type="t" for="ch" forName="image2" refType="h" fact="0.6208"/>
          <dgm:constr type="w" for="ch" forName="image2" refType="w" fact="0.227"/>
          <dgm:constr type="h" for="ch" forName="image2" refType="h" fact="0.3786"/>
          <dgm:constr type="l" for="ch" forName="text4" refType="w" fact="0.5787"/>
          <dgm:constr type="t" for="ch" forName="text4" refType="h" fact="0.2081"/>
          <dgm:constr type="w" for="ch" forName="text4" refType="w" fact="0.227"/>
          <dgm:constr type="h" for="ch" forName="text4" refType="h" fact="0.3786"/>
          <dgm:constr type="l" for="ch" forName="text2" refType="w" fact="0.3852"/>
          <dgm:constr type="t" for="ch" forName="text2" refType="h" fact="0.4127"/>
          <dgm:constr type="w" for="ch" forName="text2" refType="w" fact="0.227"/>
          <dgm:constr type="h" for="ch" forName="text2" refType="h" fact="0.3786"/>
          <dgm:constr type="l" for="ch" forName="image3" refType="w" fact="0.3852"/>
          <dgm:constr type="t" for="ch" forName="image3" refType="h" fact="0"/>
          <dgm:constr type="w" for="ch" forName="image3" refType="w" fact="0.227"/>
          <dgm:constr type="h" for="ch" forName="image3" refType="h" fact="0.3786"/>
          <dgm:constr type="l" for="ch" forName="text1" refType="w" fact="0.1927"/>
          <dgm:constr type="t" for="ch" forName="text1" refType="h" fact="0.6214"/>
          <dgm:constr type="w" for="ch" forName="text1" refType="w" fact="0.227"/>
          <dgm:constr type="h" for="ch" forName="text1" refType="h" fact="0.3786"/>
          <dgm:constr type="l" for="ch" forName="textaccent1" refType="w" fact="0.1998"/>
          <dgm:constr type="t" for="ch" forName="textaccent1" refType="h" fact="0.7887"/>
          <dgm:constr type="w" for="ch" forName="textaccent1" refType="w" fact="0.0265"/>
          <dgm:constr type="h" for="ch" forName="textaccent1" refType="h" fact="0.0444"/>
          <dgm:constr type="l" for="ch" forName="image1" refType="w" fact="0"/>
          <dgm:constr type="t" for="ch" forName="image1" refType="h" fact="0.4156"/>
          <dgm:constr type="w" for="ch" forName="image1" refType="w" fact="0.227"/>
          <dgm:constr type="h" for="ch" forName="image1" refType="h" fact="0.3786"/>
          <dgm:constr type="l" for="ch" forName="imageaccent1" refType="w" fact="0.1537"/>
          <dgm:constr type="t" for="ch" forName="imageaccent1" refType="h" fact="0.7417"/>
          <dgm:constr type="w" for="ch" forName="imageaccent1" refType="w" fact="0.0265"/>
          <dgm:constr type="h" for="ch" forName="imageaccent1" refType="h" fact="0.0444"/>
          <dgm:constr type="l" for="ch" forName="textaccent2" refType="w" fact="0.5407"/>
          <dgm:constr type="t" for="ch" forName="textaccent2" refType="h" fact="0.7384"/>
          <dgm:constr type="w" for="ch" forName="textaccent2" refType="w" fact="0.0265"/>
          <dgm:constr type="h" for="ch" forName="textaccent2" refType="h" fact="0.0444"/>
          <dgm:constr type="l" for="ch" forName="imageaccent2" refType="w" fact="0.5839"/>
          <dgm:constr type="t" for="ch" forName="imageaccent2" refType="h" fact="0.7904"/>
          <dgm:constr type="w" for="ch" forName="imageaccent2" refType="w" fact="0.0265"/>
          <dgm:constr type="h" for="ch" forName="imageaccent2" refType="h" fact="0.0444"/>
          <dgm:constr type="l" for="ch" forName="text3" refType="w" fact="0.1927"/>
          <dgm:constr type="t" for="ch" forName="text3" refType="h" fact="0.2087"/>
          <dgm:constr type="w" for="ch" forName="text3" refType="w" fact="0.227"/>
          <dgm:constr type="h" for="ch" forName="text3" refType="h" fact="0.3786"/>
          <dgm:constr type="l" for="ch" forName="textaccent3" refType="w" fact="0.3472"/>
          <dgm:constr type="t" for="ch" forName="textaccent3" refType="h" fact="0.2165"/>
          <dgm:constr type="w" for="ch" forName="textaccent3" refType="w" fact="0.0265"/>
          <dgm:constr type="h" for="ch" forName="textaccent3" refType="h" fact="0.0444"/>
          <dgm:constr type="l" for="ch" forName="imageaccent3" refType="w" fact="0.3904"/>
          <dgm:constr type="t" for="ch" forName="imageaccent3" refType="h" fact="0.1678"/>
          <dgm:constr type="w" for="ch" forName="imageaccent3" refType="w" fact="0.0265"/>
          <dgm:constr type="h" for="ch" forName="imageaccent3" refType="h" fact="0.0444"/>
          <dgm:constr type="l" for="ch" forName="textaccent4" refType="w" fact="0.7739"/>
          <dgm:constr type="t" for="ch" forName="textaccent4" refType="h" fact="0.3752"/>
          <dgm:constr type="w" for="ch" forName="textaccent4" refType="w" fact="0.0265"/>
          <dgm:constr type="h" for="ch" forName="textaccent4" refType="h" fact="0.0444"/>
          <dgm:constr type="l" for="ch" forName="image4" refType="w" fact="0.773"/>
          <dgm:constr type="t" for="ch" forName="image4" refType="h" fact="0.4162"/>
          <dgm:constr type="w" for="ch" forName="image4" refType="w" fact="0.227"/>
          <dgm:constr type="h" for="ch" forName="image4" refType="h" fact="0.3786"/>
          <dgm:constr type="l" for="ch" forName="imageaccent4" refType="w" fact="0.8188"/>
          <dgm:constr type="t" for="ch" forName="imageaccent4" refType="h" fact="0.4229"/>
          <dgm:constr type="w" for="ch" forName="imageaccent4" refType="w" fact="0.0265"/>
          <dgm:constr type="h" for="ch" forName="imageaccent4" refType="h" fact="0.0444"/>
        </dgm:constrLst>
      </dgm:if>
      <dgm:if name="Name6" axis="ch" ptType="node" func="cnt" op="equ" val="5">
        <dgm:alg type="composite">
          <dgm:param type="ar" val="2.3203"/>
        </dgm:alg>
        <dgm:constrLst>
          <dgm:constr type="primFontSz" for="des" ptType="node" op="equ" val="65"/>
          <dgm:constr type="l" for="ch" forName="image4" refType="w" fact="0.6491"/>
          <dgm:constr type="t" for="ch" forName="image4" refType="h" fact="0.4193"/>
          <dgm:constr type="w" for="ch" forName="image4" refType="w" fact="0.1886"/>
          <dgm:constr type="h" for="ch" forName="image4" refType="h" fact="0.3757"/>
          <dgm:constr type="l" for="ch" forName="text5" refType="w" fact="0.6491"/>
          <dgm:constr type="t" for="ch" forName="text5" refType="h" fact="0.004"/>
          <dgm:constr type="w" for="ch" forName="text5" refType="w" fact="0.1886"/>
          <dgm:constr type="h" for="ch" forName="text5" refType="h" fact="0.3757"/>
          <dgm:constr type="l" for="ch" forName="image5" refType="w" fact="0.8114"/>
          <dgm:constr type="t" for="ch" forName="image5" refType="h" fact="0.2136"/>
          <dgm:constr type="w" for="ch" forName="image5" refType="w" fact="0.1886"/>
          <dgm:constr type="h" for="ch" forName="image5" refType="h" fact="0.3757"/>
          <dgm:constr type="l" for="ch" forName="image2" refType="w" fact="0.4868"/>
          <dgm:constr type="t" for="ch" forName="image2" refType="h" fact="0.6235"/>
          <dgm:constr type="w" for="ch" forName="image2" refType="w" fact="0.1886"/>
          <dgm:constr type="h" for="ch" forName="image2" refType="h" fact="0.3757"/>
          <dgm:constr type="l" for="ch" forName="text4" refType="w" fact="0.4868"/>
          <dgm:constr type="t" for="ch" forName="text4" refType="h" fact="0.2081"/>
          <dgm:constr type="w" for="ch" forName="text4" refType="w" fact="0.1886"/>
          <dgm:constr type="h" for="ch" forName="text4" refType="h" fact="0.3757"/>
          <dgm:constr type="l" for="ch" forName="text2" refType="w" fact="0.3246"/>
          <dgm:constr type="t" for="ch" forName="text2" refType="h" fact="0.4154"/>
          <dgm:constr type="w" for="ch" forName="text2" refType="w" fact="0.1886"/>
          <dgm:constr type="h" for="ch" forName="text2" refType="h" fact="0.3757"/>
          <dgm:constr type="l" for="ch" forName="image3" refType="w" fact="0.3246"/>
          <dgm:constr type="t" for="ch" forName="image3" refType="h" fact="0"/>
          <dgm:constr type="w" for="ch" forName="image3" refType="w" fact="0.1886"/>
          <dgm:constr type="h" for="ch" forName="image3" refType="h" fact="0.3757"/>
          <dgm:constr type="l" for="ch" forName="text1" refType="w" fact="0.1623"/>
          <dgm:constr type="t" for="ch" forName="text1" refType="h" fact="0.6243"/>
          <dgm:constr type="w" for="ch" forName="text1" refType="w" fact="0.1886"/>
          <dgm:constr type="h" for="ch" forName="text1" refType="h" fact="0.3757"/>
          <dgm:constr type="l" for="ch" forName="text3" refType="w" fact="0.1623"/>
          <dgm:constr type="t" for="ch" forName="text3" refType="h" fact="0.2089"/>
          <dgm:constr type="w" for="ch" forName="text3" refType="w" fact="0.1886"/>
          <dgm:constr type="h" for="ch" forName="text3" refType="h" fact="0.3757"/>
          <dgm:constr type="l" for="ch" forName="textaccent1" refType="w" fact="0.1668"/>
          <dgm:constr type="t" for="ch" forName="textaccent1" refType="h" fact="0.7923"/>
          <dgm:constr type="w" for="ch" forName="textaccent1" refType="w" fact="0.022"/>
          <dgm:constr type="h" for="ch" forName="textaccent1" refType="h" fact="0.044"/>
          <dgm:constr type="l" for="ch" forName="image1" refType="w" fact="0"/>
          <dgm:constr type="t" for="ch" forName="image1" refType="h" fact="0.4166"/>
          <dgm:constr type="w" for="ch" forName="image1" refType="w" fact="0.1886"/>
          <dgm:constr type="h" for="ch" forName="image1" refType="h" fact="0.3757"/>
          <dgm:constr type="l" for="ch" forName="imageaccent1" refType="w" fact="0.1292"/>
          <dgm:constr type="t" for="ch" forName="imageaccent1" refType="h" fact="0.7424"/>
          <dgm:constr type="w" for="ch" forName="imageaccent1" refType="w" fact="0.022"/>
          <dgm:constr type="h" for="ch" forName="imageaccent1" refType="h" fact="0.044"/>
          <dgm:constr type="l" for="ch" forName="textaccent2" refType="w" fact="0.4544"/>
          <dgm:constr type="t" for="ch" forName="textaccent2" refType="h" fact="0.7404"/>
          <dgm:constr type="w" for="ch" forName="textaccent2" refType="w" fact="0.022"/>
          <dgm:constr type="h" for="ch" forName="textaccent2" refType="h" fact="0.044"/>
          <dgm:constr type="l" for="ch" forName="imageaccent2" refType="w" fact="0.4914"/>
          <dgm:constr type="t" for="ch" forName="imageaccent2" refType="h" fact="0.7907"/>
          <dgm:constr type="w" for="ch" forName="imageaccent2" refType="w" fact="0.022"/>
          <dgm:constr type="h" for="ch" forName="imageaccent2" refType="h" fact="0.044"/>
          <dgm:constr type="l" for="ch" forName="textaccent3" refType="w" fact="0.2915"/>
          <dgm:constr type="t" for="ch" forName="textaccent3" refType="h" fact="0.216"/>
          <dgm:constr type="w" for="ch" forName="textaccent3" refType="w" fact="0.022"/>
          <dgm:constr type="h" for="ch" forName="textaccent3" refType="h" fact="0.044"/>
          <dgm:constr type="l" for="ch" forName="imageaccent3" refType="w" fact="0.3299"/>
          <dgm:constr type="t" for="ch" forName="imageaccent3" refType="h" fact="0.1665"/>
          <dgm:constr type="w" for="ch" forName="imageaccent3" refType="w" fact="0.022"/>
          <dgm:constr type="h" for="ch" forName="imageaccent3" refType="h" fact="0.044"/>
          <dgm:constr type="l" for="ch" forName="textaccent4" refType="w" fact="0.65"/>
          <dgm:constr type="t" for="ch" forName="textaccent4" refType="h" fact="0.3746"/>
          <dgm:constr type="w" for="ch" forName="textaccent4" refType="w" fact="0.022"/>
          <dgm:constr type="h" for="ch" forName="textaccent4" refType="h" fact="0.044"/>
          <dgm:constr type="l" for="ch" forName="imageaccent4" refType="w" fact="0.6859"/>
          <dgm:constr type="t" for="ch" forName="imageaccent4" refType="h" fact="0.4261"/>
          <dgm:constr type="w" for="ch" forName="imageaccent4" refType="w" fact="0.022"/>
          <dgm:constr type="h" for="ch" forName="imageaccent4" refType="h" fact="0.044"/>
          <dgm:constr type="l" for="ch" forName="textaccent5" refType="w" fact="0.8123"/>
          <dgm:constr type="t" for="ch" forName="textaccent5" refType="h" fact="0.1724"/>
          <dgm:constr type="w" for="ch" forName="textaccent5" refType="w" fact="0.022"/>
          <dgm:constr type="h" for="ch" forName="textaccent5" refType="h" fact="0.044"/>
          <dgm:constr type="l" for="ch" forName="imageaccent5" refType="w" fact="0.849"/>
          <dgm:constr type="t" for="ch" forName="imageaccent5" refType="h" fact="0.222"/>
          <dgm:constr type="w" for="ch" forName="imageaccent5" refType="w" fact="0.022"/>
          <dgm:constr type="h" for="ch" forName="imageaccent5" refType="h" fact="0.044"/>
        </dgm:constrLst>
      </dgm:if>
      <dgm:if name="Name7" axis="ch" ptType="node" func="cnt" op="equ" val="6">
        <dgm:alg type="composite">
          <dgm:param type="ar" val="1.9179"/>
        </dgm:alg>
        <dgm:constrLst>
          <dgm:constr type="primFontSz" for="des" ptType="node" op="equ" val="65"/>
          <dgm:constr type="l" for="ch" forName="image4" refType="w" fact="0.6491"/>
          <dgm:constr type="t" for="ch" forName="image4" refType="h" fact="0.3466"/>
          <dgm:constr type="w" for="ch" forName="image4" refType="w" fact="0.1886"/>
          <dgm:constr type="h" for="ch" forName="image4" refType="h" fact="0.3106"/>
          <dgm:constr type="l" for="ch" forName="text5" refType="w" fact="0.6491"/>
          <dgm:constr type="t" for="ch" forName="text5" refType="h" fact="0.0033"/>
          <dgm:constr type="w" for="ch" forName="text5" refType="w" fact="0.1886"/>
          <dgm:constr type="h" for="ch" forName="text5" refType="h" fact="0.3106"/>
          <dgm:constr type="l" for="ch" forName="image5" refType="w" fact="0.8114"/>
          <dgm:constr type="t" for="ch" forName="image5" refType="h" fact="0.1766"/>
          <dgm:constr type="w" for="ch" forName="image5" refType="w" fact="0.1886"/>
          <dgm:constr type="h" for="ch" forName="image5" refType="h" fact="0.3106"/>
          <dgm:constr type="l" for="ch" forName="image2" refType="w" fact="0.4868"/>
          <dgm:constr type="t" for="ch" forName="image2" refType="h" fact="0.5154"/>
          <dgm:constr type="w" for="ch" forName="image2" refType="w" fact="0.1886"/>
          <dgm:constr type="h" for="ch" forName="image2" refType="h" fact="0.3106"/>
          <dgm:constr type="l" for="ch" forName="text4" refType="w" fact="0.4868"/>
          <dgm:constr type="t" for="ch" forName="text4" refType="h" fact="0.172"/>
          <dgm:constr type="w" for="ch" forName="text4" refType="w" fact="0.1886"/>
          <dgm:constr type="h" for="ch" forName="text4" refType="h" fact="0.3106"/>
          <dgm:constr type="l" for="ch" forName="text2" refType="w" fact="0.3246"/>
          <dgm:constr type="t" for="ch" forName="text2" refType="h" fact="0.3434"/>
          <dgm:constr type="w" for="ch" forName="text2" refType="w" fact="0.1886"/>
          <dgm:constr type="h" for="ch" forName="text2" refType="h" fact="0.3106"/>
          <dgm:constr type="l" for="ch" forName="image3" refType="w" fact="0.3246"/>
          <dgm:constr type="t" for="ch" forName="image3" refType="h" fact="0"/>
          <dgm:constr type="w" for="ch" forName="image3" refType="w" fact="0.1886"/>
          <dgm:constr type="h" for="ch" forName="image3" refType="h" fact="0.3106"/>
          <dgm:constr type="l" for="ch" forName="text1" refType="w" fact="0.1623"/>
          <dgm:constr type="t" for="ch" forName="text1" refType="h" fact="0.516"/>
          <dgm:constr type="w" for="ch" forName="text1" refType="w" fact="0.1886"/>
          <dgm:constr type="h" for="ch" forName="text1" refType="h" fact="0.3106"/>
          <dgm:constr type="l" for="ch" forName="text3" refType="w" fact="0.1623"/>
          <dgm:constr type="t" for="ch" forName="text3" refType="h" fact="0.1727"/>
          <dgm:constr type="w" for="ch" forName="text3" refType="w" fact="0.1886"/>
          <dgm:constr type="h" for="ch" forName="text3" refType="h" fact="0.3106"/>
          <dgm:constr type="l" for="ch" forName="textaccent1" refType="w" fact="0.1668"/>
          <dgm:constr type="t" for="ch" forName="textaccent1" refType="h" fact="0.6549"/>
          <dgm:constr type="w" for="ch" forName="textaccent1" refType="w" fact="0.022"/>
          <dgm:constr type="h" for="ch" forName="textaccent1" refType="h" fact="0.0364"/>
          <dgm:constr type="l" for="ch" forName="image1" refType="w" fact="0"/>
          <dgm:constr type="t" for="ch" forName="image1" refType="h" fact="0.3443"/>
          <dgm:constr type="w" for="ch" forName="image1" refType="w" fact="0.1886"/>
          <dgm:constr type="h" for="ch" forName="image1" refType="h" fact="0.3106"/>
          <dgm:constr type="l" for="ch" forName="imageaccent1" refType="w" fact="0.1292"/>
          <dgm:constr type="t" for="ch" forName="imageaccent1" refType="h" fact="0.6137"/>
          <dgm:constr type="w" for="ch" forName="imageaccent1" refType="w" fact="0.022"/>
          <dgm:constr type="h" for="ch" forName="imageaccent1" refType="h" fact="0.0364"/>
          <dgm:constr type="l" for="ch" forName="textaccent2" refType="w" fact="0.4544"/>
          <dgm:constr type="t" for="ch" forName="textaccent2" refType="h" fact="0.612"/>
          <dgm:constr type="w" for="ch" forName="textaccent2" refType="w" fact="0.022"/>
          <dgm:constr type="h" for="ch" forName="textaccent2" refType="h" fact="0.0364"/>
          <dgm:constr type="l" for="ch" forName="imageaccent2" refType="w" fact="0.4914"/>
          <dgm:constr type="t" for="ch" forName="imageaccent2" refType="h" fact="0.6536"/>
          <dgm:constr type="w" for="ch" forName="imageaccent2" refType="w" fact="0.022"/>
          <dgm:constr type="h" for="ch" forName="imageaccent2" refType="h" fact="0.0364"/>
          <dgm:constr type="l" for="ch" forName="textaccent3" refType="w" fact="0.2915"/>
          <dgm:constr type="t" for="ch" forName="textaccent3" refType="h" fact="0.1786"/>
          <dgm:constr type="w" for="ch" forName="textaccent3" refType="w" fact="0.022"/>
          <dgm:constr type="h" for="ch" forName="textaccent3" refType="h" fact="0.0364"/>
          <dgm:constr type="l" for="ch" forName="imageaccent3" refType="w" fact="0.3299"/>
          <dgm:constr type="t" for="ch" forName="imageaccent3" refType="h" fact="0.1376"/>
          <dgm:constr type="w" for="ch" forName="imageaccent3" refType="w" fact="0.022"/>
          <dgm:constr type="h" for="ch" forName="imageaccent3" refType="h" fact="0.0364"/>
          <dgm:constr type="l" for="ch" forName="textaccent4" refType="w" fact="0.65"/>
          <dgm:constr type="t" for="ch" forName="textaccent4" refType="h" fact="0.3096"/>
          <dgm:constr type="w" for="ch" forName="textaccent4" refType="w" fact="0.022"/>
          <dgm:constr type="h" for="ch" forName="textaccent4" refType="h" fact="0.0364"/>
          <dgm:constr type="l" for="ch" forName="imageaccent4" refType="w" fact="0.6859"/>
          <dgm:constr type="t" for="ch" forName="imageaccent4" refType="h" fact="0.3522"/>
          <dgm:constr type="w" for="ch" forName="imageaccent4" refType="w" fact="0.022"/>
          <dgm:constr type="h" for="ch" forName="imageaccent4" refType="h" fact="0.0364"/>
          <dgm:constr type="l" for="ch" forName="textaccent5" refType="w" fact="0.8123"/>
          <dgm:constr type="t" for="ch" forName="textaccent5" refType="h" fact="0.1425"/>
          <dgm:constr type="w" for="ch" forName="textaccent5" refType="w" fact="0.022"/>
          <dgm:constr type="h" for="ch" forName="textaccent5" refType="h" fact="0.0364"/>
          <dgm:constr type="l" for="ch" forName="imageaccent5" refType="w" fact="0.849"/>
          <dgm:constr type="t" for="ch" forName="imageaccent5" refType="h" fact="0.1835"/>
          <dgm:constr type="w" for="ch" forName="imageaccent5" refType="w" fact="0.022"/>
          <dgm:constr type="h" for="ch" forName="imageaccent5" refType="h" fact="0.0364"/>
          <dgm:constr type="l" for="ch" forName="image6" refType="w" fact="0.6491"/>
          <dgm:constr type="t" for="ch" forName="image6" refType="h" fact="0.6894"/>
          <dgm:constr type="w" for="ch" forName="image6" refType="w" fact="0.1886"/>
          <dgm:constr type="h" for="ch" forName="image6" refType="h" fact="0.3106"/>
          <dgm:constr type="l" for="ch" forName="text6" refType="w" fact="0.8114"/>
          <dgm:constr type="t" for="ch" forName="text6" refType="h" fact="0.5194"/>
          <dgm:constr type="w" for="ch" forName="text6" refType="w" fact="0.1886"/>
          <dgm:constr type="h" for="ch" forName="text6" refType="h" fact="0.3106"/>
          <dgm:constr type="l" for="ch" forName="imageaccent6" refType="w" fact="0.8138"/>
          <dgm:constr type="t" for="ch" forName="imageaccent6" refType="h" fact="0.8257"/>
          <dgm:constr type="w" for="ch" forName="imageaccent6" refType="w" fact="0.022"/>
          <dgm:constr type="h" for="ch" forName="imageaccent6" refType="h" fact="0.0364"/>
          <dgm:constr type="l" for="ch" forName="textaccent6" refType="w" fact="0.8488"/>
          <dgm:constr type="t" for="ch" forName="textaccent6" refType="h" fact="0.7914"/>
          <dgm:constr type="w" for="ch" forName="textaccent6" refType="w" fact="0.022"/>
          <dgm:constr type="h" for="ch" forName="textaccent6" refType="h" fact="0.0364"/>
        </dgm:constrLst>
      </dgm:if>
      <dgm:if name="Name8" axis="ch" ptType="node" func="cnt" op="equ" val="7">
        <dgm:alg type="composite">
          <dgm:param type="ar" val="1.6382"/>
        </dgm:alg>
        <dgm:constrLst>
          <dgm:constr type="primFontSz" for="des" ptType="node" op="equ" val="65"/>
          <dgm:constr type="l" for="ch" forName="image4" refType="w" fact="0.6491"/>
          <dgm:constr type="t" for="ch" forName="image4" refType="h" fact="0.2961"/>
          <dgm:constr type="w" for="ch" forName="image4" refType="w" fact="0.1886"/>
          <dgm:constr type="h" for="ch" forName="image4" refType="h" fact="0.2653"/>
          <dgm:constr type="l" for="ch" forName="text5" refType="w" fact="0.6491"/>
          <dgm:constr type="t" for="ch" forName="text5" refType="h" fact="0.0028"/>
          <dgm:constr type="w" for="ch" forName="text5" refType="w" fact="0.1886"/>
          <dgm:constr type="h" for="ch" forName="text5" refType="h" fact="0.2653"/>
          <dgm:constr type="l" for="ch" forName="image5" refType="w" fact="0.8114"/>
          <dgm:constr type="t" for="ch" forName="image5" refType="h" fact="0.1508"/>
          <dgm:constr type="w" for="ch" forName="image5" refType="w" fact="0.1886"/>
          <dgm:constr type="h" for="ch" forName="image5" refType="h" fact="0.2653"/>
          <dgm:constr type="l" for="ch" forName="image2" refType="w" fact="0.4868"/>
          <dgm:constr type="t" for="ch" forName="image2" refType="h" fact="0.4402"/>
          <dgm:constr type="w" for="ch" forName="image2" refType="w" fact="0.1886"/>
          <dgm:constr type="h" for="ch" forName="image2" refType="h" fact="0.2653"/>
          <dgm:constr type="l" for="ch" forName="text4" refType="w" fact="0.4868"/>
          <dgm:constr type="t" for="ch" forName="text4" refType="h" fact="0.1469"/>
          <dgm:constr type="w" for="ch" forName="text4" refType="w" fact="0.1886"/>
          <dgm:constr type="h" for="ch" forName="text4" refType="h" fact="0.2653"/>
          <dgm:constr type="l" for="ch" forName="text2" refType="w" fact="0.3246"/>
          <dgm:constr type="t" for="ch" forName="text2" refType="h" fact="0.2933"/>
          <dgm:constr type="w" for="ch" forName="text2" refType="w" fact="0.1886"/>
          <dgm:constr type="h" for="ch" forName="text2" refType="h" fact="0.2653"/>
          <dgm:constr type="l" for="ch" forName="image3" refType="w" fact="0.3246"/>
          <dgm:constr type="t" for="ch" forName="image3" refType="h" fact="0"/>
          <dgm:constr type="w" for="ch" forName="image3" refType="w" fact="0.1886"/>
          <dgm:constr type="h" for="ch" forName="image3" refType="h" fact="0.2653"/>
          <dgm:constr type="l" for="ch" forName="text1" refType="w" fact="0.1623"/>
          <dgm:constr type="t" for="ch" forName="text1" refType="h" fact="0.4408"/>
          <dgm:constr type="w" for="ch" forName="text1" refType="w" fact="0.1886"/>
          <dgm:constr type="h" for="ch" forName="text1" refType="h" fact="0.2653"/>
          <dgm:constr type="l" for="ch" forName="text3" refType="w" fact="0.1623"/>
          <dgm:constr type="t" for="ch" forName="text3" refType="h" fact="0.1475"/>
          <dgm:constr type="w" for="ch" forName="text3" refType="w" fact="0.1886"/>
          <dgm:constr type="h" for="ch" forName="text3" refType="h" fact="0.2653"/>
          <dgm:constr type="l" for="ch" forName="textaccent1" refType="w" fact="0.1668"/>
          <dgm:constr type="t" for="ch" forName="textaccent1" refType="h" fact="0.5594"/>
          <dgm:constr type="w" for="ch" forName="textaccent1" refType="w" fact="0.022"/>
          <dgm:constr type="h" for="ch" forName="textaccent1" refType="h" fact="0.0311"/>
          <dgm:constr type="l" for="ch" forName="image1" refType="w" fact="0"/>
          <dgm:constr type="t" for="ch" forName="image1" refType="h" fact="0.2941"/>
          <dgm:constr type="w" for="ch" forName="image1" refType="w" fact="0.1886"/>
          <dgm:constr type="h" for="ch" forName="image1" refType="h" fact="0.2653"/>
          <dgm:constr type="l" for="ch" forName="imageaccent1" refType="w" fact="0.1292"/>
          <dgm:constr type="t" for="ch" forName="imageaccent1" refType="h" fact="0.5242"/>
          <dgm:constr type="w" for="ch" forName="imageaccent1" refType="w" fact="0.022"/>
          <dgm:constr type="h" for="ch" forName="imageaccent1" refType="h" fact="0.0311"/>
          <dgm:constr type="l" for="ch" forName="textaccent2" refType="w" fact="0.4544"/>
          <dgm:constr type="t" for="ch" forName="textaccent2" refType="h" fact="0.5228"/>
          <dgm:constr type="w" for="ch" forName="textaccent2" refType="w" fact="0.022"/>
          <dgm:constr type="h" for="ch" forName="textaccent2" refType="h" fact="0.0311"/>
          <dgm:constr type="l" for="ch" forName="imageaccent2" refType="w" fact="0.4914"/>
          <dgm:constr type="t" for="ch" forName="imageaccent2" refType="h" fact="0.5583"/>
          <dgm:constr type="w" for="ch" forName="imageaccent2" refType="w" fact="0.022"/>
          <dgm:constr type="h" for="ch" forName="imageaccent2" refType="h" fact="0.0311"/>
          <dgm:constr type="l" for="ch" forName="textaccent3" refType="w" fact="0.2907"/>
          <dgm:constr type="t" for="ch" forName="textaccent3" refType="h" fact="0.1511"/>
          <dgm:constr type="w" for="ch" forName="textaccent3" refType="w" fact="0.022"/>
          <dgm:constr type="h" for="ch" forName="textaccent3" refType="h" fact="0.0311"/>
          <dgm:constr type="l" for="ch" forName="imageaccent3" refType="w" fact="0.3299"/>
          <dgm:constr type="t" for="ch" forName="imageaccent3" refType="h" fact="0.1175"/>
          <dgm:constr type="w" for="ch" forName="imageaccent3" refType="w" fact="0.022"/>
          <dgm:constr type="h" for="ch" forName="imageaccent3" refType="h" fact="0.0311"/>
          <dgm:constr type="l" for="ch" forName="textaccent4" refType="w" fact="0.65"/>
          <dgm:constr type="t" for="ch" forName="textaccent4" refType="h" fact="0.2645"/>
          <dgm:constr type="w" for="ch" forName="textaccent4" refType="w" fact="0.022"/>
          <dgm:constr type="h" for="ch" forName="textaccent4" refType="h" fact="0.0311"/>
          <dgm:constr type="l" for="ch" forName="imageaccent4" refType="w" fact="0.6859"/>
          <dgm:constr type="t" for="ch" forName="imageaccent4" refType="h" fact="0.3008"/>
          <dgm:constr type="w" for="ch" forName="imageaccent4" refType="w" fact="0.022"/>
          <dgm:constr type="h" for="ch" forName="imageaccent4" refType="h" fact="0.0311"/>
          <dgm:constr type="l" for="ch" forName="textaccent5" refType="w" fact="0.8123"/>
          <dgm:constr type="t" for="ch" forName="textaccent5" refType="h" fact="0.1217"/>
          <dgm:constr type="w" for="ch" forName="textaccent5" refType="w" fact="0.022"/>
          <dgm:constr type="h" for="ch" forName="textaccent5" refType="h" fact="0.0311"/>
          <dgm:constr type="l" for="ch" forName="imageaccent5" refType="w" fact="0.849"/>
          <dgm:constr type="t" for="ch" forName="imageaccent5" refType="h" fact="0.1567"/>
          <dgm:constr type="w" for="ch" forName="imageaccent5" refType="w" fact="0.022"/>
          <dgm:constr type="h" for="ch" forName="imageaccent5" refType="h" fact="0.0311"/>
          <dgm:constr type="l" for="ch" forName="image6" refType="w" fact="0.6491"/>
          <dgm:constr type="t" for="ch" forName="image6" refType="h" fact="0.5889"/>
          <dgm:constr type="w" for="ch" forName="image6" refType="w" fact="0.1886"/>
          <dgm:constr type="h" for="ch" forName="image6" refType="h" fact="0.2653"/>
          <dgm:constr type="l" for="ch" forName="text6" refType="w" fact="0.8114"/>
          <dgm:constr type="t" for="ch" forName="text6" refType="h" fact="0.4436"/>
          <dgm:constr type="w" for="ch" forName="text6" refType="w" fact="0.1886"/>
          <dgm:constr type="h" for="ch" forName="text6" refType="h" fact="0.2653"/>
          <dgm:constr type="l" for="ch" forName="imageaccent6" refType="w" fact="0.8138"/>
          <dgm:constr type="t" for="ch" forName="imageaccent6" refType="h" fact="0.7053"/>
          <dgm:constr type="w" for="ch" forName="imageaccent6" refType="w" fact="0.022"/>
          <dgm:constr type="h" for="ch" forName="imageaccent6" refType="h" fact="0.0311"/>
          <dgm:constr type="l" for="ch" forName="textaccent6" refType="w" fact="0.8488"/>
          <dgm:constr type="t" for="ch" forName="textaccent6" refType="h" fact="0.676"/>
          <dgm:constr type="w" for="ch" forName="textaccent6" refType="w" fact="0.022"/>
          <dgm:constr type="h" for="ch" forName="textaccent6" refType="h" fact="0.0311"/>
          <dgm:constr type="l" for="ch" forName="text7" refType="w" fact="0.3244"/>
          <dgm:constr type="t" for="ch" forName="text7" refType="h" fact="0.5872"/>
          <dgm:constr type="w" for="ch" forName="text7" refType="w" fact="0.1886"/>
          <dgm:constr type="h" for="ch" forName="text7" refType="h" fact="0.2653"/>
          <dgm:constr type="l" for="ch" forName="image7" refType="w" fact="0.1622"/>
          <dgm:constr type="t" for="ch" forName="image7" refType="h" fact="0.7347"/>
          <dgm:constr type="w" for="ch" forName="image7" refType="w" fact="0.1886"/>
          <dgm:constr type="h" for="ch" forName="image7" refType="h" fact="0.2653"/>
          <dgm:constr type="l" for="ch" forName="imageaccent7" refType="w" fact="0.2905"/>
          <dgm:constr type="t" for="ch" forName="imageaccent7" refType="h" fact="0.7384"/>
          <dgm:constr type="w" for="ch" forName="imageaccent7" refType="w" fact="0.022"/>
          <dgm:constr type="h" for="ch" forName="imageaccent7" refType="h" fact="0.0311"/>
          <dgm:constr type="l" for="ch" forName="textaccent7" refType="w" fact="0.3298"/>
          <dgm:constr type="t" for="ch" forName="textaccent7" refType="h" fact="0.7048"/>
          <dgm:constr type="w" for="ch" forName="textaccent7" refType="w" fact="0.022"/>
          <dgm:constr type="h" for="ch" forName="textaccent7" refType="h" fact="0.0311"/>
        </dgm:constrLst>
      </dgm:if>
      <dgm:if name="Name9" axis="ch" ptType="node" func="cnt" op="equ" val="8">
        <dgm:alg type="composite">
          <dgm:param type="ar" val="1.8974"/>
        </dgm:alg>
        <dgm:constrLst>
          <dgm:constr type="primFontSz" for="des" ptType="node" op="equ" val="65"/>
          <dgm:constr type="l" for="ch" forName="image4" refType="w" fact="0.5589"/>
          <dgm:constr type="t" for="ch" forName="image4" refType="h" fact="0.2952"/>
          <dgm:constr type="w" for="ch" forName="image4" refType="w" fact="0.1624"/>
          <dgm:constr type="h" for="ch" forName="image4" refType="h" fact="0.2645"/>
          <dgm:constr type="l" for="ch" forName="text5" refType="w" fact="0.5589"/>
          <dgm:constr type="t" for="ch" forName="text5" refType="h" fact="0.0028"/>
          <dgm:constr type="w" for="ch" forName="text5" refType="w" fact="0.1624"/>
          <dgm:constr type="h" for="ch" forName="text5" refType="h" fact="0.2645"/>
          <dgm:constr type="l" for="ch" forName="image5" refType="w" fact="0.6986"/>
          <dgm:constr type="t" for="ch" forName="image5" refType="h" fact="0.1504"/>
          <dgm:constr type="w" for="ch" forName="image5" refType="w" fact="0.1624"/>
          <dgm:constr type="h" for="ch" forName="image5" refType="h" fact="0.2645"/>
          <dgm:constr type="l" for="ch" forName="image2" refType="w" fact="0.4192"/>
          <dgm:constr type="t" for="ch" forName="image2" refType="h" fact="0.439"/>
          <dgm:constr type="w" for="ch" forName="image2" refType="w" fact="0.1624"/>
          <dgm:constr type="h" for="ch" forName="image2" refType="h" fact="0.2645"/>
          <dgm:constr type="l" for="ch" forName="text4" refType="w" fact="0.4192"/>
          <dgm:constr type="t" for="ch" forName="text4" refType="h" fact="0.1465"/>
          <dgm:constr type="w" for="ch" forName="text4" refType="w" fact="0.1624"/>
          <dgm:constr type="h" for="ch" forName="text4" refType="h" fact="0.2645"/>
          <dgm:constr type="l" for="ch" forName="text2" refType="w" fact="0.2794"/>
          <dgm:constr type="t" for="ch" forName="text2" refType="h" fact="0.2925"/>
          <dgm:constr type="w" for="ch" forName="text2" refType="w" fact="0.1624"/>
          <dgm:constr type="h" for="ch" forName="text2" refType="h" fact="0.2645"/>
          <dgm:constr type="l" for="ch" forName="image3" refType="w" fact="0.2794"/>
          <dgm:constr type="t" for="ch" forName="image3" refType="h" fact="0"/>
          <dgm:constr type="w" for="ch" forName="image3" refType="w" fact="0.1624"/>
          <dgm:constr type="h" for="ch" forName="image3" refType="h" fact="0.2645"/>
          <dgm:constr type="l" for="ch" forName="text1" refType="w" fact="0.1397"/>
          <dgm:constr type="t" for="ch" forName="text1" refType="h" fact="0.4395"/>
          <dgm:constr type="w" for="ch" forName="text1" refType="w" fact="0.1624"/>
          <dgm:constr type="h" for="ch" forName="text1" refType="h" fact="0.2645"/>
          <dgm:constr type="l" for="ch" forName="text3" refType="w" fact="0.1397"/>
          <dgm:constr type="t" for="ch" forName="text3" refType="h" fact="0.1471"/>
          <dgm:constr type="w" for="ch" forName="text3" refType="w" fact="0.1624"/>
          <dgm:constr type="h" for="ch" forName="text3" refType="h" fact="0.2645"/>
          <dgm:constr type="l" for="ch" forName="textaccent1" refType="w" fact="0.1436"/>
          <dgm:constr type="t" for="ch" forName="textaccent1" refType="h" fact="0.5578"/>
          <dgm:constr type="w" for="ch" forName="textaccent1" refType="w" fact="0.0189"/>
          <dgm:constr type="h" for="ch" forName="textaccent1" refType="h" fact="0.031"/>
          <dgm:constr type="l" for="ch" forName="image1" refType="w" fact="0"/>
          <dgm:constr type="t" for="ch" forName="image1" refType="h" fact="0.2933"/>
          <dgm:constr type="w" for="ch" forName="image1" refType="w" fact="0.1624"/>
          <dgm:constr type="h" for="ch" forName="image1" refType="h" fact="0.2645"/>
          <dgm:constr type="l" for="ch" forName="imageaccent1" refType="w" fact="0.1112"/>
          <dgm:constr type="t" for="ch" forName="imageaccent1" refType="h" fact="0.5227"/>
          <dgm:constr type="w" for="ch" forName="imageaccent1" refType="w" fact="0.0189"/>
          <dgm:constr type="h" for="ch" forName="imageaccent1" refType="h" fact="0.031"/>
          <dgm:constr type="l" for="ch" forName="textaccent2" refType="w" fact="0.3912"/>
          <dgm:constr type="t" for="ch" forName="textaccent2" refType="h" fact="0.5213"/>
          <dgm:constr type="w" for="ch" forName="textaccent2" refType="w" fact="0.0189"/>
          <dgm:constr type="h" for="ch" forName="textaccent2" refType="h" fact="0.031"/>
          <dgm:constr type="l" for="ch" forName="imageaccent2" refType="w" fact="0.4231"/>
          <dgm:constr type="t" for="ch" forName="imageaccent2" refType="h" fact="0.5567"/>
          <dgm:constr type="w" for="ch" forName="imageaccent2" refType="w" fact="0.0189"/>
          <dgm:constr type="h" for="ch" forName="imageaccent2" refType="h" fact="0.031"/>
          <dgm:constr type="l" for="ch" forName="textaccent3" refType="w" fact="0.2502"/>
          <dgm:constr type="t" for="ch" forName="textaccent3" refType="h" fact="0.1507"/>
          <dgm:constr type="w" for="ch" forName="textaccent3" refType="w" fact="0.0189"/>
          <dgm:constr type="h" for="ch" forName="textaccent3" refType="h" fact="0.031"/>
          <dgm:constr type="l" for="ch" forName="imageaccent3" refType="w" fact="0.2841"/>
          <dgm:constr type="t" for="ch" forName="imageaccent3" refType="h" fact="0.1172"/>
          <dgm:constr type="w" for="ch" forName="imageaccent3" refType="w" fact="0.0189"/>
          <dgm:constr type="h" for="ch" forName="imageaccent3" refType="h" fact="0.031"/>
          <dgm:constr type="l" for="ch" forName="textaccent4" refType="w" fact="0.5596"/>
          <dgm:constr type="t" for="ch" forName="textaccent4" refType="h" fact="0.2637"/>
          <dgm:constr type="w" for="ch" forName="textaccent4" refType="w" fact="0.0189"/>
          <dgm:constr type="h" for="ch" forName="textaccent4" refType="h" fact="0.031"/>
          <dgm:constr type="l" for="ch" forName="imageaccent4" refType="w" fact="0.5905"/>
          <dgm:constr type="t" for="ch" forName="imageaccent4" refType="h" fact="0.3"/>
          <dgm:constr type="w" for="ch" forName="imageaccent4" refType="w" fact="0.0189"/>
          <dgm:constr type="h" for="ch" forName="imageaccent4" refType="h" fact="0.031"/>
          <dgm:constr type="l" for="ch" forName="textaccent5" refType="w" fact="0.6993"/>
          <dgm:constr type="t" for="ch" forName="textaccent5" refType="h" fact="0.1214"/>
          <dgm:constr type="w" for="ch" forName="textaccent5" refType="w" fact="0.0189"/>
          <dgm:constr type="h" for="ch" forName="textaccent5" refType="h" fact="0.031"/>
          <dgm:constr type="l" for="ch" forName="imageaccent5" refType="w" fact="0.731"/>
          <dgm:constr type="t" for="ch" forName="imageaccent5" refType="h" fact="0.1563"/>
          <dgm:constr type="w" for="ch" forName="imageaccent5" refType="w" fact="0.0189"/>
          <dgm:constr type="h" for="ch" forName="imageaccent5" refType="h" fact="0.031"/>
          <dgm:constr type="l" for="ch" forName="image6" refType="w" fact="0.5589"/>
          <dgm:constr type="t" for="ch" forName="image6" refType="h" fact="0.5872"/>
          <dgm:constr type="w" for="ch" forName="image6" refType="w" fact="0.1624"/>
          <dgm:constr type="h" for="ch" forName="image6" refType="h" fact="0.2645"/>
          <dgm:constr type="l" for="ch" forName="text6" refType="w" fact="0.6986"/>
          <dgm:constr type="t" for="ch" forName="text6" refType="h" fact="0.4424"/>
          <dgm:constr type="w" for="ch" forName="text6" refType="w" fact="0.1624"/>
          <dgm:constr type="h" for="ch" forName="text6" refType="h" fact="0.2645"/>
          <dgm:constr type="l" for="ch" forName="imageaccent6" refType="w" fact="0.7007"/>
          <dgm:constr type="t" for="ch" forName="imageaccent6" refType="h" fact="0.7033"/>
          <dgm:constr type="w" for="ch" forName="imageaccent6" refType="w" fact="0.0189"/>
          <dgm:constr type="h" for="ch" forName="imageaccent6" refType="h" fact="0.031"/>
          <dgm:constr type="l" for="ch" forName="textaccent6" refType="w" fact="0.7308"/>
          <dgm:constr type="t" for="ch" forName="textaccent6" refType="h" fact="0.6741"/>
          <dgm:constr type="w" for="ch" forName="textaccent6" refType="w" fact="0.0189"/>
          <dgm:constr type="h" for="ch" forName="textaccent6" refType="h" fact="0.031"/>
          <dgm:constr type="l" for="ch" forName="text7" refType="w" fact="0.2793"/>
          <dgm:constr type="t" for="ch" forName="text7" refType="h" fact="0.5856"/>
          <dgm:constr type="w" for="ch" forName="text7" refType="w" fact="0.1624"/>
          <dgm:constr type="h" for="ch" forName="text7" refType="h" fact="0.2645"/>
          <dgm:constr type="l" for="ch" forName="image7" refType="w" fact="0.1396"/>
          <dgm:constr type="t" for="ch" forName="image7" refType="h" fact="0.7326"/>
          <dgm:constr type="w" for="ch" forName="image7" refType="w" fact="0.1624"/>
          <dgm:constr type="h" for="ch" forName="image7" refType="h" fact="0.2645"/>
          <dgm:constr type="l" for="ch" forName="imageaccent7" refType="w" fact="0.2501"/>
          <dgm:constr type="t" for="ch" forName="imageaccent7" refType="h" fact="0.7363"/>
          <dgm:constr type="w" for="ch" forName="imageaccent7" refType="w" fact="0.0189"/>
          <dgm:constr type="h" for="ch" forName="imageaccent7" refType="h" fact="0.031"/>
          <dgm:constr type="l" for="ch" forName="textaccent7" refType="w" fact="0.284"/>
          <dgm:constr type="t" for="ch" forName="textaccent7" refType="h" fact="0.7028"/>
          <dgm:constr type="w" for="ch" forName="textaccent7" refType="w" fact="0.0189"/>
          <dgm:constr type="h" for="ch" forName="textaccent7" refType="h" fact="0.031"/>
          <dgm:constr type="l" for="ch" forName="image8" refType="w" fact="0.6979"/>
          <dgm:constr type="t" for="ch" forName="image8" refType="h" fact="0.7355"/>
          <dgm:constr type="w" for="ch" forName="image8" refType="w" fact="0.1624"/>
          <dgm:constr type="h" for="ch" forName="image8" refType="h" fact="0.2645"/>
          <dgm:constr type="l" for="ch" forName="text8" refType="w" fact="0.8376"/>
          <dgm:constr type="t" for="ch" forName="text8" refType="h" fact="0.5906"/>
          <dgm:constr type="w" for="ch" forName="text8" refType="w" fact="0.1624"/>
          <dgm:constr type="h" for="ch" forName="text8" refType="h" fact="0.2645"/>
          <dgm:constr type="l" for="ch" forName="imageaccent8" refType="w" fact="0.8397"/>
          <dgm:constr type="t" for="ch" forName="imageaccent8" refType="h" fact="0.8516"/>
          <dgm:constr type="w" for="ch" forName="imageaccent8" refType="w" fact="0.0189"/>
          <dgm:constr type="h" for="ch" forName="imageaccent8" refType="h" fact="0.031"/>
          <dgm:constr type="l" for="ch" forName="textaccent8" refType="w" fact="0.8698"/>
          <dgm:constr type="t" for="ch" forName="textaccent8" refType="h" fact="0.8223"/>
          <dgm:constr type="w" for="ch" forName="textaccent8" refType="w" fact="0.0189"/>
          <dgm:constr type="h" for="ch" forName="textaccent8" refType="h" fact="0.031"/>
        </dgm:constrLst>
      </dgm:if>
      <dgm:if name="Name10" axis="ch" ptType="node" func="cnt" op="equ" val="9">
        <dgm:alg type="composite">
          <dgm:param type="ar" val="1.8986"/>
        </dgm:alg>
        <dgm:constrLst>
          <dgm:constr type="primFontSz" for="des" ptType="node" op="equ" val="65"/>
          <dgm:constr type="l" for="ch" forName="image4" refType="w" fact="0.5585"/>
          <dgm:constr type="t" for="ch" forName="image4" refType="h" fact="0.2952"/>
          <dgm:constr type="w" for="ch" forName="image4" refType="w" fact="0.1623"/>
          <dgm:constr type="h" for="ch" forName="image4" refType="h" fact="0.2645"/>
          <dgm:constr type="l" for="ch" forName="text5" refType="w" fact="0.5585"/>
          <dgm:constr type="t" for="ch" forName="text5" refType="h" fact="0.0028"/>
          <dgm:constr type="w" for="ch" forName="text5" refType="w" fact="0.1623"/>
          <dgm:constr type="h" for="ch" forName="text5" refType="h" fact="0.2645"/>
          <dgm:constr type="l" for="ch" forName="image5" refType="w" fact="0.6982"/>
          <dgm:constr type="t" for="ch" forName="image5" refType="h" fact="0.1504"/>
          <dgm:constr type="w" for="ch" forName="image5" refType="w" fact="0.1623"/>
          <dgm:constr type="h" for="ch" forName="image5" refType="h" fact="0.2645"/>
          <dgm:constr type="l" for="ch" forName="image2" refType="w" fact="0.4189"/>
          <dgm:constr type="t" for="ch" forName="image2" refType="h" fact="0.439"/>
          <dgm:constr type="w" for="ch" forName="image2" refType="w" fact="0.1623"/>
          <dgm:constr type="h" for="ch" forName="image2" refType="h" fact="0.2645"/>
          <dgm:constr type="l" for="ch" forName="text4" refType="w" fact="0.4189"/>
          <dgm:constr type="t" for="ch" forName="text4" refType="h" fact="0.1465"/>
          <dgm:constr type="w" for="ch" forName="text4" refType="w" fact="0.1623"/>
          <dgm:constr type="h" for="ch" forName="text4" refType="h" fact="0.2645"/>
          <dgm:constr type="l" for="ch" forName="text2" refType="w" fact="0.2793"/>
          <dgm:constr type="t" for="ch" forName="text2" refType="h" fact="0.2925"/>
          <dgm:constr type="w" for="ch" forName="text2" refType="w" fact="0.1623"/>
          <dgm:constr type="h" for="ch" forName="text2" refType="h" fact="0.2645"/>
          <dgm:constr type="l" for="ch" forName="image3" refType="w" fact="0.2793"/>
          <dgm:constr type="t" for="ch" forName="image3" refType="h" fact="0"/>
          <dgm:constr type="w" for="ch" forName="image3" refType="w" fact="0.1623"/>
          <dgm:constr type="h" for="ch" forName="image3" refType="h" fact="0.2645"/>
          <dgm:constr type="l" for="ch" forName="text1" refType="w" fact="0.1396"/>
          <dgm:constr type="t" for="ch" forName="text1" refType="h" fact="0.4395"/>
          <dgm:constr type="w" for="ch" forName="text1" refType="w" fact="0.1623"/>
          <dgm:constr type="h" for="ch" forName="text1" refType="h" fact="0.2645"/>
          <dgm:constr type="l" for="ch" forName="text3" refType="w" fact="0.1396"/>
          <dgm:constr type="t" for="ch" forName="text3" refType="h" fact="0.1471"/>
          <dgm:constr type="w" for="ch" forName="text3" refType="w" fact="0.1623"/>
          <dgm:constr type="h" for="ch" forName="text3" refType="h" fact="0.2645"/>
          <dgm:constr type="l" for="ch" forName="textaccent1" refType="w" fact="0.1435"/>
          <dgm:constr type="t" for="ch" forName="textaccent1" refType="h" fact="0.5578"/>
          <dgm:constr type="w" for="ch" forName="textaccent1" refType="w" fact="0.0189"/>
          <dgm:constr type="h" for="ch" forName="textaccent1" refType="h" fact="0.031"/>
          <dgm:constr type="l" for="ch" forName="image1" refType="w" fact="0"/>
          <dgm:constr type="t" for="ch" forName="image1" refType="h" fact="0.2933"/>
          <dgm:constr type="w" for="ch" forName="image1" refType="w" fact="0.1623"/>
          <dgm:constr type="h" for="ch" forName="image1" refType="h" fact="0.2645"/>
          <dgm:constr type="l" for="ch" forName="imageaccent1" refType="w" fact="0.1111"/>
          <dgm:constr type="t" for="ch" forName="imageaccent1" refType="h" fact="0.5227"/>
          <dgm:constr type="w" for="ch" forName="imageaccent1" refType="w" fact="0.0189"/>
          <dgm:constr type="h" for="ch" forName="imageaccent1" refType="h" fact="0.031"/>
          <dgm:constr type="l" for="ch" forName="textaccent2" refType="w" fact="0.391"/>
          <dgm:constr type="t" for="ch" forName="textaccent2" refType="h" fact="0.5213"/>
          <dgm:constr type="w" for="ch" forName="textaccent2" refType="w" fact="0.0189"/>
          <dgm:constr type="h" for="ch" forName="textaccent2" refType="h" fact="0.031"/>
          <dgm:constr type="l" for="ch" forName="imageaccent2" refType="w" fact="0.4228"/>
          <dgm:constr type="t" for="ch" forName="imageaccent2" refType="h" fact="0.5567"/>
          <dgm:constr type="w" for="ch" forName="imageaccent2" refType="w" fact="0.0189"/>
          <dgm:constr type="h" for="ch" forName="imageaccent2" refType="h" fact="0.031"/>
          <dgm:constr type="l" for="ch" forName="textaccent3" refType="w" fact="0.2501"/>
          <dgm:constr type="t" for="ch" forName="textaccent3" refType="h" fact="0.1507"/>
          <dgm:constr type="w" for="ch" forName="textaccent3" refType="w" fact="0.0189"/>
          <dgm:constr type="h" for="ch" forName="textaccent3" refType="h" fact="0.031"/>
          <dgm:constr type="l" for="ch" forName="imageaccent3" refType="w" fact="0.2839"/>
          <dgm:constr type="t" for="ch" forName="imageaccent3" refType="h" fact="0.1172"/>
          <dgm:constr type="w" for="ch" forName="imageaccent3" refType="w" fact="0.0189"/>
          <dgm:constr type="h" for="ch" forName="imageaccent3" refType="h" fact="0.031"/>
          <dgm:constr type="l" for="ch" forName="textaccent4" refType="w" fact="0.5593"/>
          <dgm:constr type="t" for="ch" forName="textaccent4" refType="h" fact="0.2637"/>
          <dgm:constr type="w" for="ch" forName="textaccent4" refType="w" fact="0.0189"/>
          <dgm:constr type="h" for="ch" forName="textaccent4" refType="h" fact="0.031"/>
          <dgm:constr type="l" for="ch" forName="imageaccent4" refType="w" fact="0.5901"/>
          <dgm:constr type="t" for="ch" forName="imageaccent4" refType="h" fact="0.3"/>
          <dgm:constr type="w" for="ch" forName="imageaccent4" refType="w" fact="0.0189"/>
          <dgm:constr type="h" for="ch" forName="imageaccent4" refType="h" fact="0.031"/>
          <dgm:constr type="l" for="ch" forName="textaccent5" refType="w" fact="0.6989"/>
          <dgm:constr type="t" for="ch" forName="textaccent5" refType="h" fact="0.1214"/>
          <dgm:constr type="w" for="ch" forName="textaccent5" refType="w" fact="0.0189"/>
          <dgm:constr type="h" for="ch" forName="textaccent5" refType="h" fact="0.031"/>
          <dgm:constr type="l" for="ch" forName="imageaccent5" refType="w" fact="0.7305"/>
          <dgm:constr type="t" for="ch" forName="imageaccent5" refType="h" fact="0.1563"/>
          <dgm:constr type="w" for="ch" forName="imageaccent5" refType="w" fact="0.0189"/>
          <dgm:constr type="h" for="ch" forName="imageaccent5" refType="h" fact="0.031"/>
          <dgm:constr type="l" for="ch" forName="image6" refType="w" fact="0.5585"/>
          <dgm:constr type="t" for="ch" forName="image6" refType="h" fact="0.5872"/>
          <dgm:constr type="w" for="ch" forName="image6" refType="w" fact="0.1623"/>
          <dgm:constr type="h" for="ch" forName="image6" refType="h" fact="0.2645"/>
          <dgm:constr type="l" for="ch" forName="text6" refType="w" fact="0.6982"/>
          <dgm:constr type="t" for="ch" forName="text6" refType="h" fact="0.4424"/>
          <dgm:constr type="w" for="ch" forName="text6" refType="w" fact="0.1623"/>
          <dgm:constr type="h" for="ch" forName="text6" refType="h" fact="0.2645"/>
          <dgm:constr type="l" for="ch" forName="imageaccent6" refType="w" fact="0.7002"/>
          <dgm:constr type="t" for="ch" forName="imageaccent6" refType="h" fact="0.7033"/>
          <dgm:constr type="w" for="ch" forName="imageaccent6" refType="w" fact="0.0189"/>
          <dgm:constr type="h" for="ch" forName="imageaccent6" refType="h" fact="0.031"/>
          <dgm:constr type="l" for="ch" forName="textaccent6" refType="w" fact="0.7303"/>
          <dgm:constr type="t" for="ch" forName="textaccent6" refType="h" fact="0.6741"/>
          <dgm:constr type="w" for="ch" forName="textaccent6" refType="w" fact="0.0189"/>
          <dgm:constr type="h" for="ch" forName="textaccent6" refType="h" fact="0.031"/>
          <dgm:constr type="l" for="ch" forName="text7" refType="w" fact="0.2792"/>
          <dgm:constr type="t" for="ch" forName="text7" refType="h" fact="0.5856"/>
          <dgm:constr type="w" for="ch" forName="text7" refType="w" fact="0.1623"/>
          <dgm:constr type="h" for="ch" forName="text7" refType="h" fact="0.2645"/>
          <dgm:constr type="l" for="ch" forName="image7" refType="w" fact="0.1395"/>
          <dgm:constr type="t" for="ch" forName="image7" refType="h" fact="0.7326"/>
          <dgm:constr type="w" for="ch" forName="image7" refType="w" fact="0.1623"/>
          <dgm:constr type="h" for="ch" forName="image7" refType="h" fact="0.2645"/>
          <dgm:constr type="l" for="ch" forName="imageaccent7" refType="w" fact="0.25"/>
          <dgm:constr type="t" for="ch" forName="imageaccent7" refType="h" fact="0.7363"/>
          <dgm:constr type="w" for="ch" forName="imageaccent7" refType="w" fact="0.0189"/>
          <dgm:constr type="h" for="ch" forName="imageaccent7" refType="h" fact="0.031"/>
          <dgm:constr type="l" for="ch" forName="textaccent7" refType="w" fact="0.2838"/>
          <dgm:constr type="t" for="ch" forName="textaccent7" refType="h" fact="0.7028"/>
          <dgm:constr type="w" for="ch" forName="textaccent7" refType="w" fact="0.0189"/>
          <dgm:constr type="h" for="ch" forName="textaccent7" refType="h" fact="0.031"/>
          <dgm:constr type="l" for="ch" forName="image8" refType="w" fact="0.6975"/>
          <dgm:constr type="t" for="ch" forName="image8" refType="h" fact="0.7355"/>
          <dgm:constr type="w" for="ch" forName="image8" refType="w" fact="0.1623"/>
          <dgm:constr type="h" for="ch" forName="image8" refType="h" fact="0.2645"/>
          <dgm:constr type="l" for="ch" forName="text8" refType="w" fact="0.8371"/>
          <dgm:constr type="t" for="ch" forName="text8" refType="h" fact="0.5906"/>
          <dgm:constr type="w" for="ch" forName="text8" refType="w" fact="0.1623"/>
          <dgm:constr type="h" for="ch" forName="text8" refType="h" fact="0.2645"/>
          <dgm:constr type="l" for="ch" forName="imageaccent8" refType="w" fact="0.8392"/>
          <dgm:constr type="t" for="ch" forName="imageaccent8" refType="h" fact="0.8516"/>
          <dgm:constr type="w" for="ch" forName="imageaccent8" refType="w" fact="0.0189"/>
          <dgm:constr type="h" for="ch" forName="imageaccent8" refType="h" fact="0.031"/>
          <dgm:constr type="l" for="ch" forName="textaccent8" refType="w" fact="0.8693"/>
          <dgm:constr type="t" for="ch" forName="textaccent8" refType="h" fact="0.8223"/>
          <dgm:constr type="w" for="ch" forName="textaccent8" refType="w" fact="0.0189"/>
          <dgm:constr type="h" for="ch" forName="textaccent8" refType="h" fact="0.031"/>
          <dgm:constr type="l" for="ch" forName="text9" refType="w" fact="0.8377"/>
          <dgm:constr type="t" for="ch" forName="text9" refType="h" fact="0.0057"/>
          <dgm:constr type="w" for="ch" forName="text9" refType="w" fact="0.1623"/>
          <dgm:constr type="h" for="ch" forName="text9" refType="h" fact="0.2645"/>
          <dgm:constr type="l" for="ch" forName="textaccent9" refType="w" fact="0.95"/>
          <dgm:constr type="t" for="ch" forName="textaccent9" refType="h" fact="0.2383"/>
          <dgm:constr type="w" for="ch" forName="textaccent9" refType="w" fact="0.0189"/>
          <dgm:constr type="h" for="ch" forName="textaccent9" refType="h" fact="0.031"/>
          <dgm:constr type="l" for="ch" forName="image9" refType="w" fact="0.8377"/>
          <dgm:constr type="t" for="ch" forName="image9" refType="h" fact="0.2977"/>
          <dgm:constr type="w" for="ch" forName="image9" refType="w" fact="0.1623"/>
          <dgm:constr type="h" for="ch" forName="image9" refType="h" fact="0.2645"/>
          <dgm:constr type="l" for="ch" forName="imageaccent9" refType="w" fact="0.95"/>
          <dgm:constr type="t" for="ch" forName="imageaccent9" refType="h" fact="0.2993"/>
          <dgm:constr type="w" for="ch" forName="imageaccent9" refType="w" fact="0.0189"/>
          <dgm:constr type="h" for="ch" forName="imageaccent9" refType="h" fact="0.031"/>
        </dgm:constrLst>
      </dgm:if>
      <dgm:if name="Name11" axis="ch" ptType="node" func="cnt" op="equ" val="10">
        <dgm:alg type="composite">
          <dgm:param type="ar" val="1.6608"/>
        </dgm:alg>
        <dgm:constrLst>
          <dgm:constr type="primFontSz" for="des" ptType="node" op="equ" val="65"/>
          <dgm:constr type="l" for="ch" forName="image4" refType="w" fact="0.5585"/>
          <dgm:constr type="t" for="ch" forName="image4" refType="h" fact="0.2583"/>
          <dgm:constr type="w" for="ch" forName="image4" refType="w" fact="0.1623"/>
          <dgm:constr type="h" for="ch" forName="image4" refType="h" fact="0.2314"/>
          <dgm:constr type="l" for="ch" forName="text5" refType="w" fact="0.5585"/>
          <dgm:constr type="t" for="ch" forName="text5" refType="h" fact="0.0024"/>
          <dgm:constr type="w" for="ch" forName="text5" refType="w" fact="0.1623"/>
          <dgm:constr type="h" for="ch" forName="text5" refType="h" fact="0.2314"/>
          <dgm:constr type="l" for="ch" forName="image5" refType="w" fact="0.6982"/>
          <dgm:constr type="t" for="ch" forName="image5" refType="h" fact="0.1316"/>
          <dgm:constr type="w" for="ch" forName="image5" refType="w" fact="0.1623"/>
          <dgm:constr type="h" for="ch" forName="image5" refType="h" fact="0.2314"/>
          <dgm:constr type="l" for="ch" forName="image2" refType="w" fact="0.4189"/>
          <dgm:constr type="t" for="ch" forName="image2" refType="h" fact="0.384"/>
          <dgm:constr type="w" for="ch" forName="image2" refType="w" fact="0.1623"/>
          <dgm:constr type="h" for="ch" forName="image2" refType="h" fact="0.2314"/>
          <dgm:constr type="l" for="ch" forName="text4" refType="w" fact="0.4189"/>
          <dgm:constr type="t" for="ch" forName="text4" refType="h" fact="0.1282"/>
          <dgm:constr type="w" for="ch" forName="text4" refType="w" fact="0.1623"/>
          <dgm:constr type="h" for="ch" forName="text4" refType="h" fact="0.2314"/>
          <dgm:constr type="l" for="ch" forName="text2" refType="w" fact="0.2793"/>
          <dgm:constr type="t" for="ch" forName="text2" refType="h" fact="0.2558"/>
          <dgm:constr type="w" for="ch" forName="text2" refType="w" fact="0.1623"/>
          <dgm:constr type="h" for="ch" forName="text2" refType="h" fact="0.2314"/>
          <dgm:constr type="l" for="ch" forName="image3" refType="w" fact="0.2793"/>
          <dgm:constr type="t" for="ch" forName="image3" refType="h" fact="0"/>
          <dgm:constr type="w" for="ch" forName="image3" refType="w" fact="0.1623"/>
          <dgm:constr type="h" for="ch" forName="image3" refType="h" fact="0.2314"/>
          <dgm:constr type="l" for="ch" forName="text1" refType="w" fact="0.1396"/>
          <dgm:constr type="t" for="ch" forName="text1" refType="h" fact="0.3845"/>
          <dgm:constr type="w" for="ch" forName="text1" refType="w" fact="0.1623"/>
          <dgm:constr type="h" for="ch" forName="text1" refType="h" fact="0.2314"/>
          <dgm:constr type="l" for="ch" forName="text3" refType="w" fact="0.1396"/>
          <dgm:constr type="t" for="ch" forName="text3" refType="h" fact="0.1286"/>
          <dgm:constr type="w" for="ch" forName="text3" refType="w" fact="0.1623"/>
          <dgm:constr type="h" for="ch" forName="text3" refType="h" fact="0.2314"/>
          <dgm:constr type="l" for="ch" forName="textaccent1" refType="w" fact="0.1435"/>
          <dgm:constr type="t" for="ch" forName="textaccent1" refType="h" fact="0.488"/>
          <dgm:constr type="w" for="ch" forName="textaccent1" refType="w" fact="0.0189"/>
          <dgm:constr type="h" for="ch" forName="textaccent1" refType="h" fact="0.0271"/>
          <dgm:constr type="l" for="ch" forName="image1" refType="w" fact="0"/>
          <dgm:constr type="t" for="ch" forName="image1" refType="h" fact="0.2566"/>
          <dgm:constr type="w" for="ch" forName="image1" refType="w" fact="0.1623"/>
          <dgm:constr type="h" for="ch" forName="image1" refType="h" fact="0.2314"/>
          <dgm:constr type="l" for="ch" forName="imageaccent1" refType="w" fact="0.1111"/>
          <dgm:constr type="t" for="ch" forName="imageaccent1" refType="h" fact="0.4572"/>
          <dgm:constr type="w" for="ch" forName="imageaccent1" refType="w" fact="0.0189"/>
          <dgm:constr type="h" for="ch" forName="imageaccent1" refType="h" fact="0.0271"/>
          <dgm:constr type="l" for="ch" forName="textaccent2" refType="w" fact="0.391"/>
          <dgm:constr type="t" for="ch" forName="textaccent2" refType="h" fact="0.456"/>
          <dgm:constr type="w" for="ch" forName="textaccent2" refType="w" fact="0.0189"/>
          <dgm:constr type="h" for="ch" forName="textaccent2" refType="h" fact="0.0271"/>
          <dgm:constr type="l" for="ch" forName="imageaccent2" refType="w" fact="0.4228"/>
          <dgm:constr type="t" for="ch" forName="imageaccent2" refType="h" fact="0.487"/>
          <dgm:constr type="w" for="ch" forName="imageaccent2" refType="w" fact="0.0189"/>
          <dgm:constr type="h" for="ch" forName="imageaccent2" refType="h" fact="0.0271"/>
          <dgm:constr type="l" for="ch" forName="textaccent3" refType="w" fact="0.2501"/>
          <dgm:constr type="t" for="ch" forName="textaccent3" refType="h" fact="0.1318"/>
          <dgm:constr type="w" for="ch" forName="textaccent3" refType="w" fact="0.0189"/>
          <dgm:constr type="h" for="ch" forName="textaccent3" refType="h" fact="0.0271"/>
          <dgm:constr type="l" for="ch" forName="imageaccent3" refType="w" fact="0.2839"/>
          <dgm:constr type="t" for="ch" forName="imageaccent3" refType="h" fact="0.1025"/>
          <dgm:constr type="w" for="ch" forName="imageaccent3" refType="w" fact="0.0189"/>
          <dgm:constr type="h" for="ch" forName="imageaccent3" refType="h" fact="0.0271"/>
          <dgm:constr type="l" for="ch" forName="textaccent4" refType="w" fact="0.5593"/>
          <dgm:constr type="t" for="ch" forName="textaccent4" refType="h" fact="0.2307"/>
          <dgm:constr type="w" for="ch" forName="textaccent4" refType="w" fact="0.0189"/>
          <dgm:constr type="h" for="ch" forName="textaccent4" refType="h" fact="0.0271"/>
          <dgm:constr type="l" for="ch" forName="imageaccent4" refType="w" fact="0.5901"/>
          <dgm:constr type="t" for="ch" forName="imageaccent4" refType="h" fact="0.2624"/>
          <dgm:constr type="w" for="ch" forName="imageaccent4" refType="w" fact="0.0189"/>
          <dgm:constr type="h" for="ch" forName="imageaccent4" refType="h" fact="0.0271"/>
          <dgm:constr type="l" for="ch" forName="textaccent5" refType="w" fact="0.6989"/>
          <dgm:constr type="t" for="ch" forName="textaccent5" refType="h" fact="0.1062"/>
          <dgm:constr type="w" for="ch" forName="textaccent5" refType="w" fact="0.0189"/>
          <dgm:constr type="h" for="ch" forName="textaccent5" refType="h" fact="0.0271"/>
          <dgm:constr type="l" for="ch" forName="imageaccent5" refType="w" fact="0.7305"/>
          <dgm:constr type="t" for="ch" forName="imageaccent5" refType="h" fact="0.1367"/>
          <dgm:constr type="w" for="ch" forName="imageaccent5" refType="w" fact="0.0189"/>
          <dgm:constr type="h" for="ch" forName="imageaccent5" refType="h" fact="0.0271"/>
          <dgm:constr type="l" for="ch" forName="image6" refType="w" fact="0.5585"/>
          <dgm:constr type="t" for="ch" forName="image6" refType="h" fact="0.5137"/>
          <dgm:constr type="w" for="ch" forName="image6" refType="w" fact="0.1623"/>
          <dgm:constr type="h" for="ch" forName="image6" refType="h" fact="0.2314"/>
          <dgm:constr type="l" for="ch" forName="text6" refType="w" fact="0.6982"/>
          <dgm:constr type="t" for="ch" forName="text6" refType="h" fact="0.387"/>
          <dgm:constr type="w" for="ch" forName="text6" refType="w" fact="0.1623"/>
          <dgm:constr type="h" for="ch" forName="text6" refType="h" fact="0.2314"/>
          <dgm:constr type="l" for="ch" forName="imageaccent6" refType="w" fact="0.7002"/>
          <dgm:constr type="t" for="ch" forName="imageaccent6" refType="h" fact="0.6152"/>
          <dgm:constr type="w" for="ch" forName="imageaccent6" refType="w" fact="0.0189"/>
          <dgm:constr type="h" for="ch" forName="imageaccent6" refType="h" fact="0.0271"/>
          <dgm:constr type="l" for="ch" forName="textaccent6" refType="w" fact="0.7303"/>
          <dgm:constr type="t" for="ch" forName="textaccent6" refType="h" fact="0.5897"/>
          <dgm:constr type="w" for="ch" forName="textaccent6" refType="w" fact="0.0189"/>
          <dgm:constr type="h" for="ch" forName="textaccent6" refType="h" fact="0.0271"/>
          <dgm:constr type="l" for="ch" forName="text7" refType="w" fact="0.2792"/>
          <dgm:constr type="t" for="ch" forName="text7" refType="h" fact="0.5122"/>
          <dgm:constr type="w" for="ch" forName="text7" refType="w" fact="0.1623"/>
          <dgm:constr type="h" for="ch" forName="text7" refType="h" fact="0.2314"/>
          <dgm:constr type="l" for="ch" forName="image7" refType="w" fact="0.1395"/>
          <dgm:constr type="t" for="ch" forName="image7" refType="h" fact="0.6409"/>
          <dgm:constr type="w" for="ch" forName="image7" refType="w" fact="0.1623"/>
          <dgm:constr type="h" for="ch" forName="image7" refType="h" fact="0.2314"/>
          <dgm:constr type="l" for="ch" forName="imageaccent7" refType="w" fact="0.25"/>
          <dgm:constr type="t" for="ch" forName="imageaccent7" refType="h" fact="0.6441"/>
          <dgm:constr type="w" for="ch" forName="imageaccent7" refType="w" fact="0.0189"/>
          <dgm:constr type="h" for="ch" forName="imageaccent7" refType="h" fact="0.0271"/>
          <dgm:constr type="l" for="ch" forName="textaccent7" refType="w" fact="0.2838"/>
          <dgm:constr type="t" for="ch" forName="textaccent7" refType="h" fact="0.6148"/>
          <dgm:constr type="w" for="ch" forName="textaccent7" refType="w" fact="0.0189"/>
          <dgm:constr type="h" for="ch" forName="textaccent7" refType="h" fact="0.0271"/>
          <dgm:constr type="l" for="ch" forName="image8" refType="w" fact="0.6975"/>
          <dgm:constr type="t" for="ch" forName="image8" refType="h" fact="0.6433"/>
          <dgm:constr type="w" for="ch" forName="image8" refType="w" fact="0.1623"/>
          <dgm:constr type="h" for="ch" forName="image8" refType="h" fact="0.2314"/>
          <dgm:constr type="l" for="ch" forName="text8" refType="w" fact="0.8371"/>
          <dgm:constr type="t" for="ch" forName="text8" refType="h" fact="0.5167"/>
          <dgm:constr type="w" for="ch" forName="text8" refType="w" fact="0.1623"/>
          <dgm:constr type="h" for="ch" forName="text8" refType="h" fact="0.2314"/>
          <dgm:constr type="l" for="ch" forName="imageaccent8" refType="w" fact="0.8392"/>
          <dgm:constr type="t" for="ch" forName="imageaccent8" refType="h" fact="0.7449"/>
          <dgm:constr type="w" for="ch" forName="imageaccent8" refType="w" fact="0.0189"/>
          <dgm:constr type="h" for="ch" forName="imageaccent8" refType="h" fact="0.0271"/>
          <dgm:constr type="l" for="ch" forName="textaccent8" refType="w" fact="0.8693"/>
          <dgm:constr type="t" for="ch" forName="textaccent8" refType="h" fact="0.7194"/>
          <dgm:constr type="w" for="ch" forName="textaccent8" refType="w" fact="0.0189"/>
          <dgm:constr type="h" for="ch" forName="textaccent8" refType="h" fact="0.0271"/>
          <dgm:constr type="l" for="ch" forName="text9" refType="w" fact="0.8377"/>
          <dgm:constr type="t" for="ch" forName="text9" refType="h" fact="0.005"/>
          <dgm:constr type="w" for="ch" forName="text9" refType="w" fact="0.1623"/>
          <dgm:constr type="h" for="ch" forName="text9" refType="h" fact="0.2314"/>
          <dgm:constr type="l" for="ch" forName="textaccent9" refType="w" fact="0.95"/>
          <dgm:constr type="t" for="ch" forName="textaccent9" refType="h" fact="0.2084"/>
          <dgm:constr type="w" for="ch" forName="textaccent9" refType="w" fact="0.0189"/>
          <dgm:constr type="h" for="ch" forName="textaccent9" refType="h" fact="0.0271"/>
          <dgm:constr type="l" for="ch" forName="image9" refType="w" fact="0.8377"/>
          <dgm:constr type="t" for="ch" forName="image9" refType="h" fact="0.2604"/>
          <dgm:constr type="w" for="ch" forName="image9" refType="w" fact="0.1623"/>
          <dgm:constr type="h" for="ch" forName="image9" refType="h" fact="0.2314"/>
          <dgm:constr type="l" for="ch" forName="imageaccent9" refType="w" fact="0.95"/>
          <dgm:constr type="t" for="ch" forName="imageaccent9" refType="h" fact="0.2618"/>
          <dgm:constr type="w" for="ch" forName="imageaccent9" refType="w" fact="0.0189"/>
          <dgm:constr type="h" for="ch" forName="imageaccent9" refType="h" fact="0.0271"/>
          <dgm:constr type="l" for="ch" forName="image10" refType="w" fact="0.2786"/>
          <dgm:constr type="t" for="ch" forName="image10" refType="h" fact="0.7686"/>
          <dgm:constr type="w" for="ch" forName="image10" refType="w" fact="0.1623"/>
          <dgm:constr type="h" for="ch" forName="image10" refType="h" fact="0.2314"/>
          <dgm:constr type="l" for="ch" forName="text10" refType="w" fact="0.4183"/>
          <dgm:constr type="t" for="ch" forName="text10" refType="h" fact="0.6419"/>
          <dgm:constr type="w" for="ch" forName="text10" refType="w" fact="0.1623"/>
          <dgm:constr type="h" for="ch" forName="text10" refType="h" fact="0.2314"/>
          <dgm:constr type="l" for="ch" forName="imageaccent10" refType="w" fact="0.4203"/>
          <dgm:constr type="t" for="ch" forName="imageaccent10" refType="h" fact="0.8701"/>
          <dgm:constr type="w" for="ch" forName="imageaccent10" refType="w" fact="0.0189"/>
          <dgm:constr type="h" for="ch" forName="imageaccent10" refType="h" fact="0.0271"/>
          <dgm:constr type="l" for="ch" forName="textaccent10" refType="w" fact="0.4504"/>
          <dgm:constr type="t" for="ch" forName="textaccent10" refType="h" fact="0.8446"/>
          <dgm:constr type="w" for="ch" forName="textaccent10" refType="w" fact="0.0189"/>
          <dgm:constr type="h" for="ch" forName="textaccent10" refType="h" fact="0.0271"/>
        </dgm:constrLst>
      </dgm:if>
      <dgm:if name="Name12" axis="ch" ptType="node" func="cnt" op="equ" val="11">
        <dgm:alg type="composite">
          <dgm:param type="ar" val="1.4704"/>
        </dgm:alg>
        <dgm:constrLst>
          <dgm:constr type="primFontSz" for="des" ptType="node" op="equ" val="65"/>
          <dgm:constr type="l" for="ch" forName="image4" refType="w" fact="0.5585"/>
          <dgm:constr type="t" for="ch" forName="image4" refType="h" fact="0.2287"/>
          <dgm:constr type="w" for="ch" forName="image4" refType="w" fact="0.1623"/>
          <dgm:constr type="h" for="ch" forName="image4" refType="h" fact="0.2049"/>
          <dgm:constr type="l" for="ch" forName="text5" refType="w" fact="0.5585"/>
          <dgm:constr type="t" for="ch" forName="text5" refType="h" fact="0.0022"/>
          <dgm:constr type="w" for="ch" forName="text5" refType="w" fact="0.1623"/>
          <dgm:constr type="h" for="ch" forName="text5" refType="h" fact="0.2049"/>
          <dgm:constr type="l" for="ch" forName="image5" refType="w" fact="0.6982"/>
          <dgm:constr type="t" for="ch" forName="image5" refType="h" fact="0.1165"/>
          <dgm:constr type="w" for="ch" forName="image5" refType="w" fact="0.1623"/>
          <dgm:constr type="h" for="ch" forName="image5" refType="h" fact="0.2049"/>
          <dgm:constr type="l" for="ch" forName="image2" refType="w" fact="0.4189"/>
          <dgm:constr type="t" for="ch" forName="image2" refType="h" fact="0.34"/>
          <dgm:constr type="w" for="ch" forName="image2" refType="w" fact="0.1623"/>
          <dgm:constr type="h" for="ch" forName="image2" refType="h" fact="0.2049"/>
          <dgm:constr type="l" for="ch" forName="text4" refType="w" fact="0.4189"/>
          <dgm:constr type="t" for="ch" forName="text4" refType="h" fact="0.1135"/>
          <dgm:constr type="w" for="ch" forName="text4" refType="w" fact="0.1623"/>
          <dgm:constr type="h" for="ch" forName="text4" refType="h" fact="0.2049"/>
          <dgm:constr type="l" for="ch" forName="text2" refType="w" fact="0.2793"/>
          <dgm:constr type="t" for="ch" forName="text2" refType="h" fact="0.2265"/>
          <dgm:constr type="w" for="ch" forName="text2" refType="w" fact="0.1623"/>
          <dgm:constr type="h" for="ch" forName="text2" refType="h" fact="0.2049"/>
          <dgm:constr type="l" for="ch" forName="image3" refType="w" fact="0.2793"/>
          <dgm:constr type="t" for="ch" forName="image3" refType="h" fact="0"/>
          <dgm:constr type="w" for="ch" forName="image3" refType="w" fact="0.1623"/>
          <dgm:constr type="h" for="ch" forName="image3" refType="h" fact="0.2049"/>
          <dgm:constr type="l" for="ch" forName="text1" refType="w" fact="0.1396"/>
          <dgm:constr type="t" for="ch" forName="text1" refType="h" fact="0.3404"/>
          <dgm:constr type="w" for="ch" forName="text1" refType="w" fact="0.1623"/>
          <dgm:constr type="h" for="ch" forName="text1" refType="h" fact="0.2049"/>
          <dgm:constr type="l" for="ch" forName="text3" refType="w" fact="0.1396"/>
          <dgm:constr type="t" for="ch" forName="text3" refType="h" fact="0.1139"/>
          <dgm:constr type="w" for="ch" forName="text3" refType="w" fact="0.1623"/>
          <dgm:constr type="h" for="ch" forName="text3" refType="h" fact="0.2049"/>
          <dgm:constr type="l" for="ch" forName="textaccent1" refType="w" fact="0.1435"/>
          <dgm:constr type="t" for="ch" forName="textaccent1" refType="h" fact="0.432"/>
          <dgm:constr type="w" for="ch" forName="textaccent1" refType="w" fact="0.0189"/>
          <dgm:constr type="h" for="ch" forName="textaccent1" refType="h" fact="0.024"/>
          <dgm:constr type="l" for="ch" forName="image1" refType="w" fact="0"/>
          <dgm:constr type="t" for="ch" forName="image1" refType="h" fact="0.2272"/>
          <dgm:constr type="w" for="ch" forName="image1" refType="w" fact="0.1623"/>
          <dgm:constr type="h" for="ch" forName="image1" refType="h" fact="0.2049"/>
          <dgm:constr type="l" for="ch" forName="imageaccent1" refType="w" fact="0.1111"/>
          <dgm:constr type="t" for="ch" forName="imageaccent1" refType="h" fact="0.4048"/>
          <dgm:constr type="w" for="ch" forName="imageaccent1" refType="w" fact="0.0189"/>
          <dgm:constr type="h" for="ch" forName="imageaccent1" refType="h" fact="0.024"/>
          <dgm:constr type="l" for="ch" forName="textaccent2" refType="w" fact="0.391"/>
          <dgm:constr type="t" for="ch" forName="textaccent2" refType="h" fact="0.4038"/>
          <dgm:constr type="w" for="ch" forName="textaccent2" refType="w" fact="0.0189"/>
          <dgm:constr type="h" for="ch" forName="textaccent2" refType="h" fact="0.024"/>
          <dgm:constr type="l" for="ch" forName="imageaccent2" refType="w" fact="0.4228"/>
          <dgm:constr type="t" for="ch" forName="imageaccent2" refType="h" fact="0.4312"/>
          <dgm:constr type="w" for="ch" forName="imageaccent2" refType="w" fact="0.0189"/>
          <dgm:constr type="h" for="ch" forName="imageaccent2" refType="h" fact="0.024"/>
          <dgm:constr type="l" for="ch" forName="textaccent3" refType="w" fact="0.2501"/>
          <dgm:constr type="t" for="ch" forName="textaccent3" refType="h" fact="0.1167"/>
          <dgm:constr type="w" for="ch" forName="textaccent3" refType="w" fact="0.0189"/>
          <dgm:constr type="h" for="ch" forName="textaccent3" refType="h" fact="0.024"/>
          <dgm:constr type="l" for="ch" forName="imageaccent3" refType="w" fact="0.2839"/>
          <dgm:constr type="t" for="ch" forName="imageaccent3" refType="h" fact="0.0908"/>
          <dgm:constr type="w" for="ch" forName="imageaccent3" refType="w" fact="0.0189"/>
          <dgm:constr type="h" for="ch" forName="imageaccent3" refType="h" fact="0.024"/>
          <dgm:constr type="l" for="ch" forName="textaccent4" refType="w" fact="0.5593"/>
          <dgm:constr type="t" for="ch" forName="textaccent4" refType="h" fact="0.2042"/>
          <dgm:constr type="w" for="ch" forName="textaccent4" refType="w" fact="0.0189"/>
          <dgm:constr type="h" for="ch" forName="textaccent4" refType="h" fact="0.024"/>
          <dgm:constr type="l" for="ch" forName="imageaccent4" refType="w" fact="0.5901"/>
          <dgm:constr type="t" for="ch" forName="imageaccent4" refType="h" fact="0.2323"/>
          <dgm:constr type="w" for="ch" forName="imageaccent4" refType="w" fact="0.0189"/>
          <dgm:constr type="h" for="ch" forName="imageaccent4" refType="h" fact="0.024"/>
          <dgm:constr type="l" for="ch" forName="textaccent5" refType="w" fact="0.6989"/>
          <dgm:constr type="t" for="ch" forName="textaccent5" refType="h" fact="0.094"/>
          <dgm:constr type="w" for="ch" forName="textaccent5" refType="w" fact="0.0189"/>
          <dgm:constr type="h" for="ch" forName="textaccent5" refType="h" fact="0.024"/>
          <dgm:constr type="l" for="ch" forName="imageaccent5" refType="w" fact="0.7305"/>
          <dgm:constr type="t" for="ch" forName="imageaccent5" refType="h" fact="0.121"/>
          <dgm:constr type="w" for="ch" forName="imageaccent5" refType="w" fact="0.0189"/>
          <dgm:constr type="h" for="ch" forName="imageaccent5" refType="h" fact="0.024"/>
          <dgm:constr type="l" for="ch" forName="image6" refType="w" fact="0.5585"/>
          <dgm:constr type="t" for="ch" forName="image6" refType="h" fact="0.4548"/>
          <dgm:constr type="w" for="ch" forName="image6" refType="w" fact="0.1623"/>
          <dgm:constr type="h" for="ch" forName="image6" refType="h" fact="0.2049"/>
          <dgm:constr type="l" for="ch" forName="text6" refType="w" fact="0.6982"/>
          <dgm:constr type="t" for="ch" forName="text6" refType="h" fact="0.3426"/>
          <dgm:constr type="w" for="ch" forName="text6" refType="w" fact="0.1623"/>
          <dgm:constr type="h" for="ch" forName="text6" refType="h" fact="0.2049"/>
          <dgm:constr type="l" for="ch" forName="imageaccent6" refType="w" fact="0.7002"/>
          <dgm:constr type="t" for="ch" forName="imageaccent6" refType="h" fact="0.5447"/>
          <dgm:constr type="w" for="ch" forName="imageaccent6" refType="w" fact="0.0189"/>
          <dgm:constr type="h" for="ch" forName="imageaccent6" refType="h" fact="0.024"/>
          <dgm:constr type="l" for="ch" forName="textaccent6" refType="w" fact="0.7303"/>
          <dgm:constr type="t" for="ch" forName="textaccent6" refType="h" fact="0.5221"/>
          <dgm:constr type="w" for="ch" forName="textaccent6" refType="w" fact="0.0189"/>
          <dgm:constr type="h" for="ch" forName="textaccent6" refType="h" fact="0.024"/>
          <dgm:constr type="l" for="ch" forName="text7" refType="w" fact="0.2792"/>
          <dgm:constr type="t" for="ch" forName="text7" refType="h" fact="0.4535"/>
          <dgm:constr type="w" for="ch" forName="text7" refType="w" fact="0.1623"/>
          <dgm:constr type="h" for="ch" forName="text7" refType="h" fact="0.2049"/>
          <dgm:constr type="l" for="ch" forName="image7" refType="w" fact="0.1395"/>
          <dgm:constr type="t" for="ch" forName="image7" refType="h" fact="0.5674"/>
          <dgm:constr type="w" for="ch" forName="image7" refType="w" fact="0.1623"/>
          <dgm:constr type="h" for="ch" forName="image7" refType="h" fact="0.2049"/>
          <dgm:constr type="l" for="ch" forName="imageaccent7" refType="w" fact="0.25"/>
          <dgm:constr type="t" for="ch" forName="imageaccent7" refType="h" fact="0.5703"/>
          <dgm:constr type="w" for="ch" forName="imageaccent7" refType="w" fact="0.0189"/>
          <dgm:constr type="h" for="ch" forName="imageaccent7" refType="h" fact="0.024"/>
          <dgm:constr type="l" for="ch" forName="textaccent7" refType="w" fact="0.2838"/>
          <dgm:constr type="t" for="ch" forName="textaccent7" refType="h" fact="0.5443"/>
          <dgm:constr type="w" for="ch" forName="textaccent7" refType="w" fact="0.0189"/>
          <dgm:constr type="h" for="ch" forName="textaccent7" refType="h" fact="0.024"/>
          <dgm:constr type="l" for="ch" forName="image8" refType="w" fact="0.6975"/>
          <dgm:constr type="t" for="ch" forName="image8" refType="h" fact="0.5696"/>
          <dgm:constr type="w" for="ch" forName="image8" refType="w" fact="0.1623"/>
          <dgm:constr type="h" for="ch" forName="image8" refType="h" fact="0.2049"/>
          <dgm:constr type="l" for="ch" forName="text8" refType="w" fact="0.8371"/>
          <dgm:constr type="t" for="ch" forName="text8" refType="h" fact="0.4574"/>
          <dgm:constr type="w" for="ch" forName="text8" refType="w" fact="0.1623"/>
          <dgm:constr type="h" for="ch" forName="text8" refType="h" fact="0.2049"/>
          <dgm:constr type="l" for="ch" forName="imageaccent8" refType="w" fact="0.8392"/>
          <dgm:constr type="t" for="ch" forName="imageaccent8" refType="h" fact="0.6595"/>
          <dgm:constr type="w" for="ch" forName="imageaccent8" refType="w" fact="0.0189"/>
          <dgm:constr type="h" for="ch" forName="imageaccent8" refType="h" fact="0.024"/>
          <dgm:constr type="l" for="ch" forName="textaccent8" refType="w" fact="0.8693"/>
          <dgm:constr type="t" for="ch" forName="textaccent8" refType="h" fact="0.6369"/>
          <dgm:constr type="w" for="ch" forName="textaccent8" refType="w" fact="0.0189"/>
          <dgm:constr type="h" for="ch" forName="textaccent8" refType="h" fact="0.024"/>
          <dgm:constr type="l" for="ch" forName="text9" refType="w" fact="0.8377"/>
          <dgm:constr type="t" for="ch" forName="text9" refType="h" fact="0.0044"/>
          <dgm:constr type="w" for="ch" forName="text9" refType="w" fact="0.1623"/>
          <dgm:constr type="h" for="ch" forName="text9" refType="h" fact="0.2049"/>
          <dgm:constr type="l" for="ch" forName="textaccent9" refType="w" fact="0.95"/>
          <dgm:constr type="t" for="ch" forName="textaccent9" refType="h" fact="0.1846"/>
          <dgm:constr type="w" for="ch" forName="textaccent9" refType="w" fact="0.0189"/>
          <dgm:constr type="h" for="ch" forName="textaccent9" refType="h" fact="0.024"/>
          <dgm:constr type="l" for="ch" forName="image9" refType="w" fact="0.8377"/>
          <dgm:constr type="t" for="ch" forName="image9" refType="h" fact="0.2306"/>
          <dgm:constr type="w" for="ch" forName="image9" refType="w" fact="0.1623"/>
          <dgm:constr type="h" for="ch" forName="image9" refType="h" fact="0.2049"/>
          <dgm:constr type="l" for="ch" forName="imageaccent9" refType="w" fact="0.95"/>
          <dgm:constr type="t" for="ch" forName="imageaccent9" refType="h" fact="0.2318"/>
          <dgm:constr type="w" for="ch" forName="imageaccent9" refType="w" fact="0.0189"/>
          <dgm:constr type="h" for="ch" forName="imageaccent9" refType="h" fact="0.024"/>
          <dgm:constr type="l" for="ch" forName="image10" refType="w" fact="0.2786"/>
          <dgm:constr type="t" for="ch" forName="image10" refType="h" fact="0.6805"/>
          <dgm:constr type="w" for="ch" forName="image10" refType="w" fact="0.1623"/>
          <dgm:constr type="h" for="ch" forName="image10" refType="h" fact="0.2049"/>
          <dgm:constr type="l" for="ch" forName="text10" refType="w" fact="0.4183"/>
          <dgm:constr type="t" for="ch" forName="text10" refType="h" fact="0.5683"/>
          <dgm:constr type="w" for="ch" forName="text10" refType="w" fact="0.1623"/>
          <dgm:constr type="h" for="ch" forName="text10" refType="h" fact="0.2049"/>
          <dgm:constr type="l" for="ch" forName="imageaccent10" refType="w" fact="0.4203"/>
          <dgm:constr type="t" for="ch" forName="imageaccent10" refType="h" fact="0.7704"/>
          <dgm:constr type="w" for="ch" forName="imageaccent10" refType="w" fact="0.0189"/>
          <dgm:constr type="h" for="ch" forName="imageaccent10" refType="h" fact="0.024"/>
          <dgm:constr type="l" for="ch" forName="textaccent10" refType="w" fact="0.4504"/>
          <dgm:constr type="t" for="ch" forName="textaccent10" refType="h" fact="0.7478"/>
          <dgm:constr type="w" for="ch" forName="textaccent10" refType="w" fact="0.0189"/>
          <dgm:constr type="h" for="ch" forName="textaccent10" refType="h" fact="0.024"/>
          <dgm:constr type="l" for="ch" forName="text11" refType="w" fact="0.6971"/>
          <dgm:constr type="t" for="ch" forName="text11" refType="h" fact="0.7951"/>
          <dgm:constr type="w" for="ch" forName="text11" refType="w" fact="0.1623"/>
          <dgm:constr type="h" for="ch" forName="text11" refType="h" fact="0.2049"/>
          <dgm:constr type="l" for="ch" forName="image11" refType="w" fact="0.5575"/>
          <dgm:constr type="t" for="ch" forName="image11" refType="h" fact="0.6816"/>
          <dgm:constr type="w" for="ch" forName="image11" refType="w" fact="0.1623"/>
          <dgm:constr type="h" for="ch" forName="image11" refType="h" fact="0.2049"/>
          <dgm:constr type="l" for="ch" forName="imageaccent11" refType="w" fact="0.6692"/>
          <dgm:constr type="t" for="ch" forName="imageaccent11" refType="h" fact="0.8589"/>
          <dgm:constr type="w" for="ch" forName="imageaccent11" refType="w" fact="0.0189"/>
          <dgm:constr type="h" for="ch" forName="imageaccent11" refType="h" fact="0.024"/>
          <dgm:constr type="l" for="ch" forName="textaccent11" refType="w" fact="0.701"/>
          <dgm:constr type="t" for="ch" forName="textaccent11" refType="h" fact="0.8863"/>
          <dgm:constr type="w" for="ch" forName="textaccent11" refType="w" fact="0.0189"/>
          <dgm:constr type="h" for="ch" forName="textaccent11" refType="h" fact="0.024"/>
        </dgm:constrLst>
      </dgm:if>
      <dgm:else name="Name13">
        <dgm:alg type="composite">
          <dgm:param type="ar" val="1.675"/>
        </dgm:alg>
        <dgm:constrLst>
          <dgm:constr type="primFontSz" for="des" ptType="node" op="equ" val="65"/>
          <dgm:constr type="l" for="ch" forName="image4" refType="w" fact="0.4903"/>
          <dgm:constr type="t" for="ch" forName="image4" refType="h" fact="0.2287"/>
          <dgm:constr type="w" for="ch" forName="image4" refType="w" fact="0.1425"/>
          <dgm:constr type="h" for="ch" forName="image4" refType="h" fact="0.2049"/>
          <dgm:constr type="l" for="ch" forName="text5" refType="w" fact="0.4903"/>
          <dgm:constr type="t" for="ch" forName="text5" refType="h" fact="0.0022"/>
          <dgm:constr type="w" for="ch" forName="text5" refType="w" fact="0.1425"/>
          <dgm:constr type="h" for="ch" forName="text5" refType="h" fact="0.2049"/>
          <dgm:constr type="l" for="ch" forName="image5" refType="w" fact="0.6129"/>
          <dgm:constr type="t" for="ch" forName="image5" refType="h" fact="0.1165"/>
          <dgm:constr type="w" for="ch" forName="image5" refType="w" fact="0.1425"/>
          <dgm:constr type="h" for="ch" forName="image5" refType="h" fact="0.2049"/>
          <dgm:constr type="l" for="ch" forName="image2" refType="w" fact="0.3677"/>
          <dgm:constr type="t" for="ch" forName="image2" refType="h" fact="0.34"/>
          <dgm:constr type="w" for="ch" forName="image2" refType="w" fact="0.1425"/>
          <dgm:constr type="h" for="ch" forName="image2" refType="h" fact="0.2049"/>
          <dgm:constr type="l" for="ch" forName="text4" refType="w" fact="0.3677"/>
          <dgm:constr type="t" for="ch" forName="text4" refType="h" fact="0.1135"/>
          <dgm:constr type="w" for="ch" forName="text4" refType="w" fact="0.1425"/>
          <dgm:constr type="h" for="ch" forName="text4" refType="h" fact="0.2049"/>
          <dgm:constr type="l" for="ch" forName="text2" refType="w" fact="0.2452"/>
          <dgm:constr type="t" for="ch" forName="text2" refType="h" fact="0.2265"/>
          <dgm:constr type="w" for="ch" forName="text2" refType="w" fact="0.1425"/>
          <dgm:constr type="h" for="ch" forName="text2" refType="h" fact="0.2049"/>
          <dgm:constr type="l" for="ch" forName="image3" refType="w" fact="0.2452"/>
          <dgm:constr type="t" for="ch" forName="image3" refType="h" fact="0"/>
          <dgm:constr type="w" for="ch" forName="image3" refType="w" fact="0.1425"/>
          <dgm:constr type="h" for="ch" forName="image3" refType="h" fact="0.2049"/>
          <dgm:constr type="l" for="ch" forName="text1" refType="w" fact="0.1226"/>
          <dgm:constr type="t" for="ch" forName="text1" refType="h" fact="0.3404"/>
          <dgm:constr type="w" for="ch" forName="text1" refType="w" fact="0.1425"/>
          <dgm:constr type="h" for="ch" forName="text1" refType="h" fact="0.2049"/>
          <dgm:constr type="l" for="ch" forName="text3" refType="w" fact="0.1226"/>
          <dgm:constr type="t" for="ch" forName="text3" refType="h" fact="0.1139"/>
          <dgm:constr type="w" for="ch" forName="text3" refType="w" fact="0.1425"/>
          <dgm:constr type="h" for="ch" forName="text3" refType="h" fact="0.2049"/>
          <dgm:constr type="l" for="ch" forName="textaccent1" refType="w" fact="0.126"/>
          <dgm:constr type="t" for="ch" forName="textaccent1" refType="h" fact="0.432"/>
          <dgm:constr type="w" for="ch" forName="textaccent1" refType="w" fact="0.0166"/>
          <dgm:constr type="h" for="ch" forName="textaccent1" refType="h" fact="0.024"/>
          <dgm:constr type="l" for="ch" forName="image1" refType="w" fact="0"/>
          <dgm:constr type="t" for="ch" forName="image1" refType="h" fact="0.2272"/>
          <dgm:constr type="w" for="ch" forName="image1" refType="w" fact="0.1425"/>
          <dgm:constr type="h" for="ch" forName="image1" refType="h" fact="0.2049"/>
          <dgm:constr type="l" for="ch" forName="imageaccent1" refType="w" fact="0.0976"/>
          <dgm:constr type="t" for="ch" forName="imageaccent1" refType="h" fact="0.4048"/>
          <dgm:constr type="w" for="ch" forName="imageaccent1" refType="w" fact="0.0166"/>
          <dgm:constr type="h" for="ch" forName="imageaccent1" refType="h" fact="0.024"/>
          <dgm:constr type="l" for="ch" forName="textaccent2" refType="w" fact="0.3432"/>
          <dgm:constr type="t" for="ch" forName="textaccent2" refType="h" fact="0.4038"/>
          <dgm:constr type="w" for="ch" forName="textaccent2" refType="w" fact="0.0166"/>
          <dgm:constr type="h" for="ch" forName="textaccent2" refType="h" fact="0.024"/>
          <dgm:constr type="l" for="ch" forName="imageaccent2" refType="w" fact="0.3712"/>
          <dgm:constr type="t" for="ch" forName="imageaccent2" refType="h" fact="0.4312"/>
          <dgm:constr type="w" for="ch" forName="imageaccent2" refType="w" fact="0.0166"/>
          <dgm:constr type="h" for="ch" forName="imageaccent2" refType="h" fact="0.024"/>
          <dgm:constr type="l" for="ch" forName="textaccent3" refType="w" fact="0.2196"/>
          <dgm:constr type="t" for="ch" forName="textaccent3" refType="h" fact="0.1167"/>
          <dgm:constr type="w" for="ch" forName="textaccent3" refType="w" fact="0.0166"/>
          <dgm:constr type="h" for="ch" forName="textaccent3" refType="h" fact="0.024"/>
          <dgm:constr type="l" for="ch" forName="imageaccent3" refType="w" fact="0.2492"/>
          <dgm:constr type="t" for="ch" forName="imageaccent3" refType="h" fact="0.0908"/>
          <dgm:constr type="w" for="ch" forName="imageaccent3" refType="w" fact="0.0166"/>
          <dgm:constr type="h" for="ch" forName="imageaccent3" refType="h" fact="0.024"/>
          <dgm:constr type="l" for="ch" forName="textaccent4" refType="w" fact="0.491"/>
          <dgm:constr type="t" for="ch" forName="textaccent4" refType="h" fact="0.2042"/>
          <dgm:constr type="w" for="ch" forName="textaccent4" refType="w" fact="0.0166"/>
          <dgm:constr type="h" for="ch" forName="textaccent4" refType="h" fact="0.024"/>
          <dgm:constr type="l" for="ch" forName="imageaccent4" refType="w" fact="0.5181"/>
          <dgm:constr type="t" for="ch" forName="imageaccent4" refType="h" fact="0.2323"/>
          <dgm:constr type="w" for="ch" forName="imageaccent4" refType="w" fact="0.0166"/>
          <dgm:constr type="h" for="ch" forName="imageaccent4" refType="h" fact="0.024"/>
          <dgm:constr type="l" for="ch" forName="textaccent5" refType="w" fact="0.6136"/>
          <dgm:constr type="t" for="ch" forName="textaccent5" refType="h" fact="0.094"/>
          <dgm:constr type="w" for="ch" forName="textaccent5" refType="w" fact="0.0166"/>
          <dgm:constr type="h" for="ch" forName="textaccent5" refType="h" fact="0.024"/>
          <dgm:constr type="l" for="ch" forName="imageaccent5" refType="w" fact="0.6413"/>
          <dgm:constr type="t" for="ch" forName="imageaccent5" refType="h" fact="0.121"/>
          <dgm:constr type="w" for="ch" forName="imageaccent5" refType="w" fact="0.0166"/>
          <dgm:constr type="h" for="ch" forName="imageaccent5" refType="h" fact="0.024"/>
          <dgm:constr type="l" for="ch" forName="image6" refType="w" fact="0.4903"/>
          <dgm:constr type="t" for="ch" forName="image6" refType="h" fact="0.4548"/>
          <dgm:constr type="w" for="ch" forName="image6" refType="w" fact="0.1425"/>
          <dgm:constr type="h" for="ch" forName="image6" refType="h" fact="0.2049"/>
          <dgm:constr type="l" for="ch" forName="text6" refType="w" fact="0.6129"/>
          <dgm:constr type="t" for="ch" forName="text6" refType="h" fact="0.3426"/>
          <dgm:constr type="w" for="ch" forName="text6" refType="w" fact="0.1425"/>
          <dgm:constr type="h" for="ch" forName="text6" refType="h" fact="0.2049"/>
          <dgm:constr type="l" for="ch" forName="imageaccent6" refType="w" fact="0.6147"/>
          <dgm:constr type="t" for="ch" forName="imageaccent6" refType="h" fact="0.5447"/>
          <dgm:constr type="w" for="ch" forName="imageaccent6" refType="w" fact="0.0166"/>
          <dgm:constr type="h" for="ch" forName="imageaccent6" refType="h" fact="0.024"/>
          <dgm:constr type="l" for="ch" forName="textaccent6" refType="w" fact="0.6411"/>
          <dgm:constr type="t" for="ch" forName="textaccent6" refType="h" fact="0.5221"/>
          <dgm:constr type="w" for="ch" forName="textaccent6" refType="w" fact="0.0166"/>
          <dgm:constr type="h" for="ch" forName="textaccent6" refType="h" fact="0.024"/>
          <dgm:constr type="l" for="ch" forName="text7" refType="w" fact="0.2451"/>
          <dgm:constr type="t" for="ch" forName="text7" refType="h" fact="0.4535"/>
          <dgm:constr type="w" for="ch" forName="text7" refType="w" fact="0.1425"/>
          <dgm:constr type="h" for="ch" forName="text7" refType="h" fact="0.2049"/>
          <dgm:constr type="l" for="ch" forName="image7" refType="w" fact="0.1225"/>
          <dgm:constr type="t" for="ch" forName="image7" refType="h" fact="0.5674"/>
          <dgm:constr type="w" for="ch" forName="image7" refType="w" fact="0.1425"/>
          <dgm:constr type="h" for="ch" forName="image7" refType="h" fact="0.2049"/>
          <dgm:constr type="l" for="ch" forName="imageaccent7" refType="w" fact="0.2195"/>
          <dgm:constr type="t" for="ch" forName="imageaccent7" refType="h" fact="0.5703"/>
          <dgm:constr type="w" for="ch" forName="imageaccent7" refType="w" fact="0.0166"/>
          <dgm:constr type="h" for="ch" forName="imageaccent7" refType="h" fact="0.024"/>
          <dgm:constr type="l" for="ch" forName="textaccent7" refType="w" fact="0.2491"/>
          <dgm:constr type="t" for="ch" forName="textaccent7" refType="h" fact="0.5443"/>
          <dgm:constr type="w" for="ch" forName="textaccent7" refType="w" fact="0.0166"/>
          <dgm:constr type="h" for="ch" forName="textaccent7" refType="h" fact="0.024"/>
          <dgm:constr type="l" for="ch" forName="image8" refType="w" fact="0.6123"/>
          <dgm:constr type="t" for="ch" forName="image8" refType="h" fact="0.5696"/>
          <dgm:constr type="w" for="ch" forName="image8" refType="w" fact="0.1425"/>
          <dgm:constr type="h" for="ch" forName="image8" refType="h" fact="0.2049"/>
          <dgm:constr type="l" for="ch" forName="text8" refType="w" fact="0.7349"/>
          <dgm:constr type="t" for="ch" forName="text8" refType="h" fact="0.4574"/>
          <dgm:constr type="w" for="ch" forName="text8" refType="w" fact="0.1425"/>
          <dgm:constr type="h" for="ch" forName="text8" refType="h" fact="0.2049"/>
          <dgm:constr type="l" for="ch" forName="imageaccent8" refType="w" fact="0.7367"/>
          <dgm:constr type="t" for="ch" forName="imageaccent8" refType="h" fact="0.6595"/>
          <dgm:constr type="w" for="ch" forName="imageaccent8" refType="w" fact="0.0166"/>
          <dgm:constr type="h" for="ch" forName="imageaccent8" refType="h" fact="0.024"/>
          <dgm:constr type="l" for="ch" forName="textaccent8" refType="w" fact="0.7631"/>
          <dgm:constr type="t" for="ch" forName="textaccent8" refType="h" fact="0.6369"/>
          <dgm:constr type="w" for="ch" forName="textaccent8" refType="w" fact="0.0166"/>
          <dgm:constr type="h" for="ch" forName="textaccent8" refType="h" fact="0.024"/>
          <dgm:constr type="l" for="ch" forName="text9" refType="w" fact="0.7354"/>
          <dgm:constr type="t" for="ch" forName="text9" refType="h" fact="0.0044"/>
          <dgm:constr type="w" for="ch" forName="text9" refType="w" fact="0.1425"/>
          <dgm:constr type="h" for="ch" forName="text9" refType="h" fact="0.2049"/>
          <dgm:constr type="l" for="ch" forName="textaccent9" refType="w" fact="0.8339"/>
          <dgm:constr type="t" for="ch" forName="textaccent9" refType="h" fact="0.1846"/>
          <dgm:constr type="w" for="ch" forName="textaccent9" refType="w" fact="0.0166"/>
          <dgm:constr type="h" for="ch" forName="textaccent9" refType="h" fact="0.024"/>
          <dgm:constr type="l" for="ch" forName="image9" refType="w" fact="0.7354"/>
          <dgm:constr type="t" for="ch" forName="image9" refType="h" fact="0.2306"/>
          <dgm:constr type="w" for="ch" forName="image9" refType="w" fact="0.1425"/>
          <dgm:constr type="h" for="ch" forName="image9" refType="h" fact="0.2049"/>
          <dgm:constr type="l" for="ch" forName="imageaccent9" refType="w" fact="0.8339"/>
          <dgm:constr type="t" for="ch" forName="imageaccent9" refType="h" fact="0.2318"/>
          <dgm:constr type="w" for="ch" forName="imageaccent9" refType="w" fact="0.0166"/>
          <dgm:constr type="h" for="ch" forName="imageaccent9" refType="h" fact="0.024"/>
          <dgm:constr type="l" for="ch" forName="image10" refType="w" fact="0.2446"/>
          <dgm:constr type="t" for="ch" forName="image10" refType="h" fact="0.6805"/>
          <dgm:constr type="w" for="ch" forName="image10" refType="w" fact="0.1425"/>
          <dgm:constr type="h" for="ch" forName="image10" refType="h" fact="0.2049"/>
          <dgm:constr type="l" for="ch" forName="text10" refType="w" fact="0.3672"/>
          <dgm:constr type="t" for="ch" forName="text10" refType="h" fact="0.5683"/>
          <dgm:constr type="w" for="ch" forName="text10" refType="w" fact="0.1425"/>
          <dgm:constr type="h" for="ch" forName="text10" refType="h" fact="0.2049"/>
          <dgm:constr type="l" for="ch" forName="imageaccent10" refType="w" fact="0.369"/>
          <dgm:constr type="t" for="ch" forName="imageaccent10" refType="h" fact="0.7704"/>
          <dgm:constr type="w" for="ch" forName="imageaccent10" refType="w" fact="0.0166"/>
          <dgm:constr type="h" for="ch" forName="imageaccent10" refType="h" fact="0.024"/>
          <dgm:constr type="l" for="ch" forName="textaccent10" refType="w" fact="0.3954"/>
          <dgm:constr type="t" for="ch" forName="textaccent10" refType="h" fact="0.7478"/>
          <dgm:constr type="w" for="ch" forName="textaccent10" refType="w" fact="0.0166"/>
          <dgm:constr type="h" for="ch" forName="textaccent10" refType="h" fact="0.024"/>
          <dgm:constr type="l" for="ch" forName="text11" refType="w" fact="0.612"/>
          <dgm:constr type="t" for="ch" forName="text11" refType="h" fact="0.7951"/>
          <dgm:constr type="w" for="ch" forName="text11" refType="w" fact="0.1425"/>
          <dgm:constr type="h" for="ch" forName="text11" refType="h" fact="0.2049"/>
          <dgm:constr type="l" for="ch" forName="image11" refType="w" fact="0.4894"/>
          <dgm:constr type="t" for="ch" forName="image11" refType="h" fact="0.6816"/>
          <dgm:constr type="w" for="ch" forName="image11" refType="w" fact="0.1425"/>
          <dgm:constr type="h" for="ch" forName="image11" refType="h" fact="0.2049"/>
          <dgm:constr type="l" for="ch" forName="imageaccent11" refType="w" fact="0.5874"/>
          <dgm:constr type="t" for="ch" forName="imageaccent11" refType="h" fact="0.8589"/>
          <dgm:constr type="w" for="ch" forName="imageaccent11" refType="w" fact="0.0166"/>
          <dgm:constr type="h" for="ch" forName="imageaccent11" refType="h" fact="0.024"/>
          <dgm:constr type="l" for="ch" forName="textaccent11" refType="w" fact="0.6154"/>
          <dgm:constr type="t" for="ch" forName="textaccent11" refType="h" fact="0.8863"/>
          <dgm:constr type="w" for="ch" forName="textaccent11" refType="w" fact="0.0166"/>
          <dgm:constr type="h" for="ch" forName="textaccent11" refType="h" fact="0.024"/>
          <dgm:constr type="l" for="ch" forName="text12" refType="w" fact="0.735"/>
          <dgm:constr type="t" for="ch" forName="text12" refType="h" fact="0.684"/>
          <dgm:constr type="w" for="ch" forName="text12" refType="w" fact="0.1425"/>
          <dgm:constr type="h" for="ch" forName="text12" refType="h" fact="0.2049"/>
          <dgm:constr type="l" for="ch" forName="image12" refType="w" fact="0.8575"/>
          <dgm:constr type="t" for="ch" forName="image12" refType="h" fact="0.5718"/>
          <dgm:constr type="w" for="ch" forName="image12" refType="w" fact="0.1425"/>
          <dgm:constr type="h" for="ch" forName="image12" refType="h" fact="0.2049"/>
          <dgm:constr type="l" for="ch" forName="textaccent12" refType="w" fact="0.8594"/>
          <dgm:constr type="t" for="ch" forName="textaccent12" refType="h" fact="0.7739"/>
          <dgm:constr type="w" for="ch" forName="textaccent12" refType="w" fact="0.0166"/>
          <dgm:constr type="h" for="ch" forName="textaccent12" refType="h" fact="0.024"/>
          <dgm:constr type="l" for="ch" forName="imageaccent12" refType="w" fact="0.8858"/>
          <dgm:constr type="t" for="ch" forName="imageaccent12" refType="h" fact="0.7513"/>
          <dgm:constr type="w" for="ch" forName="imageaccent12" refType="w" fact="0.0166"/>
          <dgm:constr type="h" for="ch" forName="imageaccent12" refType="h" fact="0.024"/>
        </dgm:constrLst>
      </dgm:else>
    </dgm:choose>
    <dgm:forEach name="wrapper" axis="self" ptType="parTrans">
      <dgm:forEach name="wrapper2" axis="self" ptType="sibTrans" st="2">
        <dgm:forEach name="textRepeat" axis="self">
          <dgm:layoutNode name="textRepeatNode" styleLbl="alignNode1">
            <dgm:varLst>
              <dgm:chMax val="0"/>
              <dgm:chPref val="0"/>
              <dgm:bulletEnabled val="1"/>
            </dgm:varLst>
            <dgm:alg type="tx"/>
            <dgm:shape xmlns:r="http://schemas.openxmlformats.org/officeDocument/2006/relationships" type="hexagon" r:blip="">
              <dgm:adjLst>
                <dgm:adj idx="1" val="0.25"/>
                <dgm:adj idx="2" val="1.1547"/>
              </dgm:adjLst>
            </dgm:shape>
            <dgm:presOf axis="desOrSelf" ptType="node"/>
            <dgm:constrLst>
              <dgm:constr type="lMarg" refType="primFontSz" fact="0"/>
              <dgm:constr type="rMarg" refType="primFontSz" fact="0"/>
              <dgm:constr type="tMarg" refType="primFontSz" fact="0.1"/>
              <dgm:constr type="bMarg" refType="primFontSz" fact="0.1"/>
            </dgm:constrLst>
            <dgm:ruleLst>
              <dgm:rule type="primFontSz" val="5" fact="NaN" max="NaN"/>
            </dgm:ruleLst>
          </dgm:layoutNode>
        </dgm:forEach>
        <dgm:forEach name="accentRepeat" axis="self">
          <dgm:layoutNode name="accentRepeatNode" styleLbl="solidAlignAcc1">
            <dgm:alg type="sp"/>
            <dgm:shape xmlns:r="http://schemas.openxmlformats.org/officeDocument/2006/relationships" type="hexagon" r:blip="">
              <dgm:adjLst>
                <dgm:adj idx="1" val="0.25"/>
                <dgm:adj idx="2" val="1.1547"/>
              </dgm:adjLst>
            </dgm:shape>
            <dgm:presOf/>
          </dgm:layoutNode>
        </dgm:forEach>
        <dgm:forEach name="imageRepeat" axis="self">
          <dgm:layoutNode name="imageRepeatNode" styleLbl="alignAcc1">
            <dgm:alg type="sp"/>
            <dgm:shape xmlns:r="http://schemas.openxmlformats.org/officeDocument/2006/relationships" type="hexagon" r:blip="" blipPhldr="1">
              <dgm:adjLst>
                <dgm:adj idx="1" val="0.25"/>
                <dgm:adj idx="2" val="1.1547"/>
              </dgm:adjLst>
            </dgm:shape>
            <dgm:presOf axis="self"/>
          </dgm:layoutNode>
        </dgm:forEach>
      </dgm:forEach>
    </dgm:forEach>
    <dgm:forEach name="Name14" axis="ch" ptType="node" cnt="1">
      <dgm:layoutNode name="text1">
        <dgm:alg type="sp"/>
        <dgm:shape xmlns:r="http://schemas.openxmlformats.org/officeDocument/2006/relationships" r:blip="">
          <dgm:adjLst/>
        </dgm:shape>
        <dgm:presOf/>
        <dgm:constrLst/>
        <dgm:forEach name="Name15" ref="textRepeat"/>
      </dgm:layoutNode>
      <dgm:layoutNode name="textaccent1">
        <dgm:alg type="sp"/>
        <dgm:shape xmlns:r="http://schemas.openxmlformats.org/officeDocument/2006/relationships" r:blip="">
          <dgm:adjLst/>
        </dgm:shape>
        <dgm:presOf/>
        <dgm:constrLst/>
        <dgm:forEach name="Name16" ref="accentRepeat"/>
      </dgm:layoutNode>
    </dgm:forEach>
    <dgm:forEach name="Name17" axis="ch" ptType="sibTrans" hideLastTrans="0" cnt="1">
      <dgm:layoutNode name="image1">
        <dgm:alg type="sp"/>
        <dgm:shape xmlns:r="http://schemas.openxmlformats.org/officeDocument/2006/relationships" r:blip="">
          <dgm:adjLst/>
        </dgm:shape>
        <dgm:presOf/>
        <dgm:constrLst/>
        <dgm:forEach name="Name18" ref="imageRepeat"/>
      </dgm:layoutNode>
      <dgm:layoutNode name="imageaccent1">
        <dgm:alg type="sp"/>
        <dgm:shape xmlns:r="http://schemas.openxmlformats.org/officeDocument/2006/relationships" r:blip="">
          <dgm:adjLst/>
        </dgm:shape>
        <dgm:presOf/>
        <dgm:constrLst/>
        <dgm:forEach name="Name19" ref="accentRepeat"/>
      </dgm:layoutNode>
    </dgm:forEach>
    <dgm:forEach name="Name20" axis="ch" ptType="node" st="2" cnt="1">
      <dgm:layoutNode name="text2">
        <dgm:alg type="sp"/>
        <dgm:shape xmlns:r="http://schemas.openxmlformats.org/officeDocument/2006/relationships" r:blip="">
          <dgm:adjLst/>
        </dgm:shape>
        <dgm:presOf/>
        <dgm:constrLst/>
        <dgm:forEach name="Name21" ref="textRepeat"/>
      </dgm:layoutNode>
      <dgm:layoutNode name="textaccent2">
        <dgm:alg type="sp"/>
        <dgm:shape xmlns:r="http://schemas.openxmlformats.org/officeDocument/2006/relationships" r:blip="">
          <dgm:adjLst/>
        </dgm:shape>
        <dgm:presOf/>
        <dgm:constrLst/>
        <dgm:forEach name="Name22" ref="accentRepeat"/>
      </dgm:layoutNode>
    </dgm:forEach>
    <dgm:forEach name="Name23" axis="ch" ptType="sibTrans" hideLastTrans="0" st="2" cnt="1">
      <dgm:layoutNode name="image2">
        <dgm:alg type="sp"/>
        <dgm:shape xmlns:r="http://schemas.openxmlformats.org/officeDocument/2006/relationships" r:blip="">
          <dgm:adjLst/>
        </dgm:shape>
        <dgm:presOf/>
        <dgm:constrLst/>
        <dgm:forEach name="Name24" ref="imageRepeat"/>
      </dgm:layoutNode>
      <dgm:layoutNode name="imageaccent2">
        <dgm:alg type="sp"/>
        <dgm:shape xmlns:r="http://schemas.openxmlformats.org/officeDocument/2006/relationships" r:blip="">
          <dgm:adjLst/>
        </dgm:shape>
        <dgm:presOf/>
        <dgm:constrLst/>
        <dgm:forEach name="Name25" ref="accentRepeat"/>
      </dgm:layoutNode>
    </dgm:forEach>
    <dgm:forEach name="Name26" axis="ch" ptType="node" st="3" cnt="1">
      <dgm:layoutNode name="text3">
        <dgm:alg type="sp"/>
        <dgm:shape xmlns:r="http://schemas.openxmlformats.org/officeDocument/2006/relationships" r:blip="">
          <dgm:adjLst/>
        </dgm:shape>
        <dgm:presOf/>
        <dgm:constrLst/>
        <dgm:forEach name="Name27" ref="textRepeat"/>
      </dgm:layoutNode>
      <dgm:layoutNode name="textaccent3">
        <dgm:alg type="sp"/>
        <dgm:shape xmlns:r="http://schemas.openxmlformats.org/officeDocument/2006/relationships" r:blip="">
          <dgm:adjLst/>
        </dgm:shape>
        <dgm:presOf/>
        <dgm:constrLst/>
        <dgm:forEach name="Name28" ref="accentRepeat"/>
      </dgm:layoutNode>
    </dgm:forEach>
    <dgm:forEach name="Name29" axis="ch" ptType="sibTrans" hideLastTrans="0" st="3" cnt="1">
      <dgm:layoutNode name="image3">
        <dgm:alg type="sp"/>
        <dgm:shape xmlns:r="http://schemas.openxmlformats.org/officeDocument/2006/relationships" r:blip="">
          <dgm:adjLst/>
        </dgm:shape>
        <dgm:presOf/>
        <dgm:constrLst/>
        <dgm:forEach name="Name30" ref="imageRepeat"/>
      </dgm:layoutNode>
      <dgm:layoutNode name="imageaccent3">
        <dgm:alg type="sp"/>
        <dgm:shape xmlns:r="http://schemas.openxmlformats.org/officeDocument/2006/relationships" r:blip="">
          <dgm:adjLst/>
        </dgm:shape>
        <dgm:presOf/>
        <dgm:constrLst/>
        <dgm:forEach name="Name31" ref="accentRepeat"/>
      </dgm:layoutNode>
    </dgm:forEach>
    <dgm:forEach name="Name32" axis="ch" ptType="node" st="4" cnt="1">
      <dgm:layoutNode name="text4">
        <dgm:alg type="sp"/>
        <dgm:shape xmlns:r="http://schemas.openxmlformats.org/officeDocument/2006/relationships" r:blip="">
          <dgm:adjLst/>
        </dgm:shape>
        <dgm:presOf/>
        <dgm:constrLst/>
        <dgm:forEach name="Name33" ref="textRepeat"/>
      </dgm:layoutNode>
      <dgm:layoutNode name="textaccent4">
        <dgm:alg type="sp"/>
        <dgm:shape xmlns:r="http://schemas.openxmlformats.org/officeDocument/2006/relationships" r:blip="">
          <dgm:adjLst/>
        </dgm:shape>
        <dgm:presOf/>
        <dgm:constrLst/>
        <dgm:forEach name="Name34" ref="accentRepeat"/>
      </dgm:layoutNode>
    </dgm:forEach>
    <dgm:forEach name="Name35" axis="ch" ptType="sibTrans" hideLastTrans="0" st="4" cnt="1">
      <dgm:layoutNode name="image4">
        <dgm:alg type="sp"/>
        <dgm:shape xmlns:r="http://schemas.openxmlformats.org/officeDocument/2006/relationships" r:blip="">
          <dgm:adjLst/>
        </dgm:shape>
        <dgm:presOf/>
        <dgm:constrLst/>
        <dgm:forEach name="Name36" ref="imageRepeat"/>
      </dgm:layoutNode>
      <dgm:layoutNode name="imageaccent4">
        <dgm:alg type="sp"/>
        <dgm:shape xmlns:r="http://schemas.openxmlformats.org/officeDocument/2006/relationships" r:blip="">
          <dgm:adjLst/>
        </dgm:shape>
        <dgm:presOf/>
        <dgm:constrLst/>
        <dgm:forEach name="Name37" ref="accentRepeat"/>
      </dgm:layoutNode>
    </dgm:forEach>
    <dgm:forEach name="Name38" axis="ch" ptType="node" st="5" cnt="1">
      <dgm:layoutNode name="text5">
        <dgm:alg type="sp"/>
        <dgm:shape xmlns:r="http://schemas.openxmlformats.org/officeDocument/2006/relationships" r:blip="">
          <dgm:adjLst/>
        </dgm:shape>
        <dgm:presOf/>
        <dgm:constrLst/>
        <dgm:forEach name="Name39" ref="textRepeat"/>
      </dgm:layoutNode>
      <dgm:layoutNode name="textaccent5">
        <dgm:alg type="sp"/>
        <dgm:shape xmlns:r="http://schemas.openxmlformats.org/officeDocument/2006/relationships" r:blip="">
          <dgm:adjLst/>
        </dgm:shape>
        <dgm:presOf/>
        <dgm:constrLst/>
        <dgm:forEach name="Name40" ref="accentRepeat"/>
      </dgm:layoutNode>
    </dgm:forEach>
    <dgm:forEach name="Name41" axis="ch" ptType="sibTrans" hideLastTrans="0" st="5" cnt="1">
      <dgm:layoutNode name="image5">
        <dgm:alg type="sp"/>
        <dgm:shape xmlns:r="http://schemas.openxmlformats.org/officeDocument/2006/relationships" r:blip="">
          <dgm:adjLst/>
        </dgm:shape>
        <dgm:presOf/>
        <dgm:constrLst/>
        <dgm:forEach name="Name42" ref="imageRepeat"/>
      </dgm:layoutNode>
      <dgm:layoutNode name="imageaccent5">
        <dgm:alg type="sp"/>
        <dgm:shape xmlns:r="http://schemas.openxmlformats.org/officeDocument/2006/relationships" r:blip="">
          <dgm:adjLst/>
        </dgm:shape>
        <dgm:presOf/>
        <dgm:constrLst/>
        <dgm:forEach name="Name43" ref="accentRepeat"/>
      </dgm:layoutNode>
    </dgm:forEach>
    <dgm:forEach name="Name44" axis="ch" ptType="node" st="6" cnt="1">
      <dgm:layoutNode name="text6">
        <dgm:alg type="sp"/>
        <dgm:shape xmlns:r="http://schemas.openxmlformats.org/officeDocument/2006/relationships" r:blip="">
          <dgm:adjLst/>
        </dgm:shape>
        <dgm:presOf/>
        <dgm:constrLst/>
        <dgm:forEach name="Name45" ref="textRepeat"/>
      </dgm:layoutNode>
      <dgm:layoutNode name="textaccent6">
        <dgm:alg type="sp"/>
        <dgm:shape xmlns:r="http://schemas.openxmlformats.org/officeDocument/2006/relationships" r:blip="">
          <dgm:adjLst/>
        </dgm:shape>
        <dgm:presOf/>
        <dgm:constrLst/>
        <dgm:forEach name="Name46" ref="accentRepeat"/>
      </dgm:layoutNode>
    </dgm:forEach>
    <dgm:forEach name="Name47" axis="ch" ptType="sibTrans" hideLastTrans="0" st="6" cnt="1">
      <dgm:layoutNode name="image6">
        <dgm:alg type="sp"/>
        <dgm:shape xmlns:r="http://schemas.openxmlformats.org/officeDocument/2006/relationships" r:blip="">
          <dgm:adjLst/>
        </dgm:shape>
        <dgm:presOf/>
        <dgm:constrLst/>
        <dgm:forEach name="Name48" ref="imageRepeat"/>
      </dgm:layoutNode>
      <dgm:layoutNode name="imageaccent6">
        <dgm:alg type="sp"/>
        <dgm:shape xmlns:r="http://schemas.openxmlformats.org/officeDocument/2006/relationships" r:blip="">
          <dgm:adjLst/>
        </dgm:shape>
        <dgm:presOf/>
        <dgm:constrLst/>
        <dgm:forEach name="Name49" ref="accentRepeat"/>
      </dgm:layoutNode>
    </dgm:forEach>
    <dgm:forEach name="Name50" axis="ch" ptType="node" st="7" cnt="1">
      <dgm:layoutNode name="text7">
        <dgm:alg type="sp"/>
        <dgm:shape xmlns:r="http://schemas.openxmlformats.org/officeDocument/2006/relationships" r:blip="">
          <dgm:adjLst/>
        </dgm:shape>
        <dgm:presOf/>
        <dgm:constrLst/>
        <dgm:forEach name="Name51" ref="textRepeat"/>
      </dgm:layoutNode>
      <dgm:layoutNode name="textaccent7">
        <dgm:alg type="sp"/>
        <dgm:shape xmlns:r="http://schemas.openxmlformats.org/officeDocument/2006/relationships" r:blip="">
          <dgm:adjLst/>
        </dgm:shape>
        <dgm:presOf/>
        <dgm:constrLst/>
        <dgm:forEach name="Name52" ref="accentRepeat"/>
      </dgm:layoutNode>
    </dgm:forEach>
    <dgm:forEach name="Name53" axis="ch" ptType="sibTrans" hideLastTrans="0" st="7" cnt="1">
      <dgm:layoutNode name="image7">
        <dgm:alg type="sp"/>
        <dgm:shape xmlns:r="http://schemas.openxmlformats.org/officeDocument/2006/relationships" r:blip="">
          <dgm:adjLst/>
        </dgm:shape>
        <dgm:presOf/>
        <dgm:constrLst/>
        <dgm:forEach name="Name54" ref="imageRepeat"/>
      </dgm:layoutNode>
      <dgm:layoutNode name="imageaccent7">
        <dgm:alg type="sp"/>
        <dgm:shape xmlns:r="http://schemas.openxmlformats.org/officeDocument/2006/relationships" r:blip="">
          <dgm:adjLst/>
        </dgm:shape>
        <dgm:presOf/>
        <dgm:constrLst/>
        <dgm:forEach name="Name55" ref="accentRepeat"/>
      </dgm:layoutNode>
    </dgm:forEach>
    <dgm:forEach name="Name56" axis="ch" ptType="node" st="8" cnt="1">
      <dgm:layoutNode name="text8">
        <dgm:alg type="sp"/>
        <dgm:shape xmlns:r="http://schemas.openxmlformats.org/officeDocument/2006/relationships" r:blip="">
          <dgm:adjLst/>
        </dgm:shape>
        <dgm:presOf/>
        <dgm:constrLst/>
        <dgm:forEach name="Name57" ref="textRepeat"/>
      </dgm:layoutNode>
      <dgm:layoutNode name="textaccent8">
        <dgm:alg type="sp"/>
        <dgm:shape xmlns:r="http://schemas.openxmlformats.org/officeDocument/2006/relationships" r:blip="">
          <dgm:adjLst/>
        </dgm:shape>
        <dgm:presOf/>
        <dgm:constrLst/>
        <dgm:forEach name="Name58" ref="accentRepeat"/>
      </dgm:layoutNode>
    </dgm:forEach>
    <dgm:forEach name="Name59" axis="ch" ptType="sibTrans" hideLastTrans="0" st="8" cnt="1">
      <dgm:layoutNode name="image8">
        <dgm:alg type="sp"/>
        <dgm:shape xmlns:r="http://schemas.openxmlformats.org/officeDocument/2006/relationships" r:blip="">
          <dgm:adjLst/>
        </dgm:shape>
        <dgm:presOf/>
        <dgm:constrLst/>
        <dgm:forEach name="Name60" ref="imageRepeat"/>
      </dgm:layoutNode>
      <dgm:layoutNode name="imageaccent8">
        <dgm:alg type="sp"/>
        <dgm:shape xmlns:r="http://schemas.openxmlformats.org/officeDocument/2006/relationships" r:blip="">
          <dgm:adjLst/>
        </dgm:shape>
        <dgm:presOf/>
        <dgm:constrLst/>
        <dgm:forEach name="Name61" ref="accentRepeat"/>
      </dgm:layoutNode>
    </dgm:forEach>
    <dgm:forEach name="Name62" axis="ch" ptType="node" st="9" cnt="1">
      <dgm:layoutNode name="text9">
        <dgm:alg type="sp"/>
        <dgm:shape xmlns:r="http://schemas.openxmlformats.org/officeDocument/2006/relationships" r:blip="">
          <dgm:adjLst/>
        </dgm:shape>
        <dgm:presOf/>
        <dgm:constrLst/>
        <dgm:forEach name="Name63" ref="textRepeat"/>
      </dgm:layoutNode>
      <dgm:layoutNode name="textaccent9">
        <dgm:alg type="sp"/>
        <dgm:shape xmlns:r="http://schemas.openxmlformats.org/officeDocument/2006/relationships" r:blip="">
          <dgm:adjLst/>
        </dgm:shape>
        <dgm:presOf/>
        <dgm:constrLst/>
        <dgm:forEach name="Name64" ref="accentRepeat"/>
      </dgm:layoutNode>
    </dgm:forEach>
    <dgm:forEach name="Name65" axis="ch" ptType="sibTrans" hideLastTrans="0" st="9" cnt="1">
      <dgm:layoutNode name="image9">
        <dgm:alg type="sp"/>
        <dgm:shape xmlns:r="http://schemas.openxmlformats.org/officeDocument/2006/relationships" r:blip="">
          <dgm:adjLst/>
        </dgm:shape>
        <dgm:presOf/>
        <dgm:constrLst/>
        <dgm:forEach name="Name66" ref="imageRepeat"/>
      </dgm:layoutNode>
      <dgm:layoutNode name="imageaccent9">
        <dgm:alg type="sp"/>
        <dgm:shape xmlns:r="http://schemas.openxmlformats.org/officeDocument/2006/relationships" r:blip="">
          <dgm:adjLst/>
        </dgm:shape>
        <dgm:presOf/>
        <dgm:constrLst/>
        <dgm:forEach name="Name67" ref="accentRepeat"/>
      </dgm:layoutNode>
    </dgm:forEach>
    <dgm:forEach name="Name68" axis="ch" ptType="node" st="10" cnt="1">
      <dgm:layoutNode name="text10">
        <dgm:alg type="sp"/>
        <dgm:shape xmlns:r="http://schemas.openxmlformats.org/officeDocument/2006/relationships" r:blip="">
          <dgm:adjLst/>
        </dgm:shape>
        <dgm:presOf/>
        <dgm:constrLst/>
        <dgm:forEach name="Name69" ref="textRepeat"/>
      </dgm:layoutNode>
      <dgm:layoutNode name="textaccent10">
        <dgm:alg type="sp"/>
        <dgm:shape xmlns:r="http://schemas.openxmlformats.org/officeDocument/2006/relationships" r:blip="">
          <dgm:adjLst/>
        </dgm:shape>
        <dgm:presOf/>
        <dgm:constrLst/>
        <dgm:forEach name="Name70" ref="accentRepeat"/>
      </dgm:layoutNode>
    </dgm:forEach>
    <dgm:forEach name="Name71" axis="ch" ptType="sibTrans" hideLastTrans="0" st="10" cnt="1">
      <dgm:layoutNode name="image10">
        <dgm:alg type="sp"/>
        <dgm:shape xmlns:r="http://schemas.openxmlformats.org/officeDocument/2006/relationships" r:blip="">
          <dgm:adjLst/>
        </dgm:shape>
        <dgm:presOf/>
        <dgm:constrLst/>
        <dgm:forEach name="Name72" ref="imageRepeat"/>
      </dgm:layoutNode>
      <dgm:layoutNode name="imageaccent10">
        <dgm:alg type="sp"/>
        <dgm:shape xmlns:r="http://schemas.openxmlformats.org/officeDocument/2006/relationships" r:blip="">
          <dgm:adjLst/>
        </dgm:shape>
        <dgm:presOf/>
        <dgm:constrLst/>
        <dgm:forEach name="Name73" ref="accentRepeat"/>
      </dgm:layoutNode>
    </dgm:forEach>
    <dgm:forEach name="Name74" axis="ch" ptType="node" st="11" cnt="1">
      <dgm:layoutNode name="text11">
        <dgm:alg type="sp"/>
        <dgm:shape xmlns:r="http://schemas.openxmlformats.org/officeDocument/2006/relationships" r:blip="">
          <dgm:adjLst/>
        </dgm:shape>
        <dgm:presOf/>
        <dgm:constrLst/>
        <dgm:forEach name="Name75" ref="textRepeat"/>
      </dgm:layoutNode>
      <dgm:layoutNode name="textaccent11">
        <dgm:alg type="sp"/>
        <dgm:shape xmlns:r="http://schemas.openxmlformats.org/officeDocument/2006/relationships" r:blip="">
          <dgm:adjLst/>
        </dgm:shape>
        <dgm:presOf/>
        <dgm:constrLst/>
        <dgm:forEach name="Name76" ref="accentRepeat"/>
      </dgm:layoutNode>
    </dgm:forEach>
    <dgm:forEach name="Name77" axis="ch" ptType="sibTrans" hideLastTrans="0" st="11" cnt="1">
      <dgm:layoutNode name="image11">
        <dgm:alg type="sp"/>
        <dgm:shape xmlns:r="http://schemas.openxmlformats.org/officeDocument/2006/relationships" r:blip="">
          <dgm:adjLst/>
        </dgm:shape>
        <dgm:presOf/>
        <dgm:constrLst/>
        <dgm:forEach name="Name78" ref="imageRepeat"/>
      </dgm:layoutNode>
      <dgm:layoutNode name="imageaccent11">
        <dgm:alg type="sp"/>
        <dgm:shape xmlns:r="http://schemas.openxmlformats.org/officeDocument/2006/relationships" r:blip="">
          <dgm:adjLst/>
        </dgm:shape>
        <dgm:presOf/>
        <dgm:constrLst/>
        <dgm:forEach name="Name79" ref="accentRepeat"/>
      </dgm:layoutNode>
    </dgm:forEach>
    <dgm:forEach name="Name80" axis="ch" ptType="node" st="12" cnt="1">
      <dgm:layoutNode name="text12">
        <dgm:alg type="sp"/>
        <dgm:shape xmlns:r="http://schemas.openxmlformats.org/officeDocument/2006/relationships" r:blip="">
          <dgm:adjLst/>
        </dgm:shape>
        <dgm:presOf/>
        <dgm:constrLst/>
        <dgm:forEach name="Name81" ref="textRepeat"/>
      </dgm:layoutNode>
      <dgm:layoutNode name="textaccent12">
        <dgm:alg type="sp"/>
        <dgm:shape xmlns:r="http://schemas.openxmlformats.org/officeDocument/2006/relationships" r:blip="">
          <dgm:adjLst/>
        </dgm:shape>
        <dgm:presOf/>
        <dgm:constrLst/>
        <dgm:forEach name="Name82" ref="accentRepeat"/>
      </dgm:layoutNode>
    </dgm:forEach>
    <dgm:forEach name="Name83" axis="ch" ptType="sibTrans" hideLastTrans="0" st="12" cnt="1">
      <dgm:layoutNode name="image12">
        <dgm:alg type="sp"/>
        <dgm:shape xmlns:r="http://schemas.openxmlformats.org/officeDocument/2006/relationships" r:blip="">
          <dgm:adjLst/>
        </dgm:shape>
        <dgm:presOf/>
        <dgm:constrLst/>
        <dgm:forEach name="Name84" ref="imageRepeat"/>
      </dgm:layoutNode>
      <dgm:layoutNode name="imageaccent12">
        <dgm:alg type="sp"/>
        <dgm:shape xmlns:r="http://schemas.openxmlformats.org/officeDocument/2006/relationships" r:blip="">
          <dgm:adjLst/>
        </dgm:shape>
        <dgm:presOf/>
        <dgm:constrLst/>
        <dgm:forEach name="Name85" ref="accentRepea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61C5132-FFA3-4B02-9F09-22FCF40EFA74}" type="datetimeFigureOut">
              <a:rPr lang="en-US" smtClean="0"/>
              <a:t>2/11/2021</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B3C20D7-F8F1-4196-9585-26F31AFC85C9}" type="slidenum">
              <a:rPr lang="en-US" smtClean="0"/>
              <a:t>‹#›</a:t>
            </a:fld>
            <a:endParaRPr lang="en-US"/>
          </a:p>
        </p:txBody>
      </p:sp>
    </p:spTree>
    <p:extLst>
      <p:ext uri="{BB962C8B-B14F-4D97-AF65-F5344CB8AC3E}">
        <p14:creationId xmlns:p14="http://schemas.microsoft.com/office/powerpoint/2010/main" val="416816212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B6E42C9-243F-4DC5-AFF6-9D56B5FA9D63}" type="datetimeFigureOut">
              <a:rPr lang="en-US" smtClean="0"/>
              <a:t>2/11/2021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DAEC444-603B-4F09-9A06-5917518DD901}" type="slidenum">
              <a:rPr lang="en-US" smtClean="0"/>
              <a:t>‹#›</a:t>
            </a:fld>
            <a:endParaRPr lang="en-US"/>
          </a:p>
        </p:txBody>
      </p:sp>
    </p:spTree>
    <p:extLst>
      <p:ext uri="{BB962C8B-B14F-4D97-AF65-F5344CB8AC3E}">
        <p14:creationId xmlns:p14="http://schemas.microsoft.com/office/powerpoint/2010/main" val="8742551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DAEC444-603B-4F09-9A06-5917518DD901}" type="slidenum">
              <a:rPr lang="en-US" smtClean="0"/>
              <a:t>1</a:t>
            </a:fld>
            <a:endParaRPr lang="en-US"/>
          </a:p>
        </p:txBody>
      </p:sp>
    </p:spTree>
    <p:extLst>
      <p:ext uri="{BB962C8B-B14F-4D97-AF65-F5344CB8AC3E}">
        <p14:creationId xmlns:p14="http://schemas.microsoft.com/office/powerpoint/2010/main" val="403915454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Rectangle"/>
          <p:cNvSpPr/>
          <p:nvPr/>
        </p:nvSpPr>
        <p:spPr bwMode="invGray">
          <a:xfrm>
            <a:off x="0" y="3936697"/>
            <a:ext cx="12192000" cy="21031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838201" y="4114800"/>
            <a:ext cx="10515598" cy="1158446"/>
          </a:xfrm>
        </p:spPr>
        <p:txBody>
          <a:bodyPr anchor="b">
            <a:normAutofit/>
          </a:bodyPr>
          <a:lstStyle>
            <a:lvl1pPr algn="l">
              <a:defRPr sz="520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838201" y="5338170"/>
            <a:ext cx="10515598" cy="474836"/>
          </a:xfrm>
        </p:spPr>
        <p:txBody>
          <a:bodyPr/>
          <a:lstStyle>
            <a:lvl1pPr marL="0" indent="0" algn="l">
              <a:spcBef>
                <a:spcPts val="0"/>
              </a:spcBef>
              <a:buNone/>
              <a:defRPr sz="240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630729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3"/>
          <p:cNvSpPr>
            <a:spLocks noGrp="1"/>
          </p:cNvSpPr>
          <p:nvPr>
            <p:ph type="ftr" sz="quarter" idx="11"/>
          </p:nvPr>
        </p:nvSpPr>
        <p:spPr/>
        <p:txBody>
          <a:bodyPr/>
          <a:lstStyle/>
          <a:p>
            <a:endParaRPr lang="en-US"/>
          </a:p>
        </p:txBody>
      </p:sp>
      <p:sp>
        <p:nvSpPr>
          <p:cNvPr id="4" name="Date Placeholder 4"/>
          <p:cNvSpPr>
            <a:spLocks noGrp="1"/>
          </p:cNvSpPr>
          <p:nvPr>
            <p:ph type="dt" sz="half" idx="10"/>
          </p:nvPr>
        </p:nvSpPr>
        <p:spPr/>
        <p:txBody>
          <a:bodyPr/>
          <a:lstStyle/>
          <a:p>
            <a:fld id="{B0FE2824-C2A0-4931-BB32-60B24BDBB3CC}" type="datetimeFigureOut">
              <a:rPr lang="en-US" smtClean="0"/>
              <a:t>2/11/2021</a:t>
            </a:fld>
            <a:endParaRPr lang="en-US"/>
          </a:p>
        </p:txBody>
      </p:sp>
      <p:sp>
        <p:nvSpPr>
          <p:cNvPr id="6" name="Slide Number Placeholder 5"/>
          <p:cNvSpPr>
            <a:spLocks noGrp="1"/>
          </p:cNvSpPr>
          <p:nvPr>
            <p:ph type="sldNum" sz="quarter" idx="12"/>
          </p:nvPr>
        </p:nvSpPr>
        <p:spPr/>
        <p:txBody>
          <a:bodyPr/>
          <a:lstStyle/>
          <a:p>
            <a:fld id="{B13333A4-2EF1-4B79-B68C-AB20E66B4822}" type="slidenum">
              <a:rPr lang="en-US" smtClean="0"/>
              <a:t>‹#›</a:t>
            </a:fld>
            <a:endParaRPr lang="en-US"/>
          </a:p>
        </p:txBody>
      </p:sp>
    </p:spTree>
    <p:extLst>
      <p:ext uri="{BB962C8B-B14F-4D97-AF65-F5344CB8AC3E}">
        <p14:creationId xmlns:p14="http://schemas.microsoft.com/office/powerpoint/2010/main" val="3787557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41693" y="365125"/>
            <a:ext cx="1600200" cy="5811838"/>
          </a:xfrm>
        </p:spPr>
        <p:txBody>
          <a:bodyPr vert="eaVert"/>
          <a:lstStyle>
            <a:lvl1pPr>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85344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3"/>
          <p:cNvSpPr>
            <a:spLocks noGrp="1"/>
          </p:cNvSpPr>
          <p:nvPr>
            <p:ph type="ftr" sz="quarter" idx="11"/>
          </p:nvPr>
        </p:nvSpPr>
        <p:spPr/>
        <p:txBody>
          <a:bodyPr/>
          <a:lstStyle/>
          <a:p>
            <a:endParaRPr lang="en-US"/>
          </a:p>
        </p:txBody>
      </p:sp>
      <p:sp>
        <p:nvSpPr>
          <p:cNvPr id="4" name="Date Placeholder 4"/>
          <p:cNvSpPr>
            <a:spLocks noGrp="1"/>
          </p:cNvSpPr>
          <p:nvPr>
            <p:ph type="dt" sz="half" idx="10"/>
          </p:nvPr>
        </p:nvSpPr>
        <p:spPr/>
        <p:txBody>
          <a:bodyPr/>
          <a:lstStyle/>
          <a:p>
            <a:fld id="{B0FE2824-C2A0-4931-BB32-60B24BDBB3CC}" type="datetimeFigureOut">
              <a:rPr lang="en-US" smtClean="0"/>
              <a:t>2/11/2021</a:t>
            </a:fld>
            <a:endParaRPr lang="en-US"/>
          </a:p>
        </p:txBody>
      </p:sp>
      <p:sp>
        <p:nvSpPr>
          <p:cNvPr id="6" name="Slide Number Placeholder 5"/>
          <p:cNvSpPr>
            <a:spLocks noGrp="1"/>
          </p:cNvSpPr>
          <p:nvPr>
            <p:ph type="sldNum" sz="quarter" idx="12"/>
          </p:nvPr>
        </p:nvSpPr>
        <p:spPr/>
        <p:txBody>
          <a:bodyPr/>
          <a:lstStyle/>
          <a:p>
            <a:fld id="{B13333A4-2EF1-4B79-B68C-AB20E66B4822}" type="slidenum">
              <a:rPr lang="en-US" smtClean="0"/>
              <a:t>‹#›</a:t>
            </a:fld>
            <a:endParaRPr lang="en-US"/>
          </a:p>
        </p:txBody>
      </p:sp>
    </p:spTree>
    <p:extLst>
      <p:ext uri="{BB962C8B-B14F-4D97-AF65-F5344CB8AC3E}">
        <p14:creationId xmlns:p14="http://schemas.microsoft.com/office/powerpoint/2010/main" val="7702544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3"/>
          <p:cNvSpPr>
            <a:spLocks noGrp="1"/>
          </p:cNvSpPr>
          <p:nvPr>
            <p:ph type="ftr" sz="quarter" idx="11"/>
          </p:nvPr>
        </p:nvSpPr>
        <p:spPr/>
        <p:txBody>
          <a:bodyPr/>
          <a:lstStyle/>
          <a:p>
            <a:endParaRPr lang="en-US" dirty="0"/>
          </a:p>
        </p:txBody>
      </p:sp>
      <p:sp>
        <p:nvSpPr>
          <p:cNvPr id="4" name="Date Placeholder 4"/>
          <p:cNvSpPr>
            <a:spLocks noGrp="1"/>
          </p:cNvSpPr>
          <p:nvPr>
            <p:ph type="dt" sz="half" idx="10"/>
          </p:nvPr>
        </p:nvSpPr>
        <p:spPr/>
        <p:txBody>
          <a:bodyPr/>
          <a:lstStyle/>
          <a:p>
            <a:fld id="{B0FE2824-C2A0-4931-BB32-60B24BDBB3CC}" type="datetimeFigureOut">
              <a:rPr lang="en-US" smtClean="0"/>
              <a:t>2/11/2021</a:t>
            </a:fld>
            <a:endParaRPr lang="en-US"/>
          </a:p>
        </p:txBody>
      </p:sp>
      <p:sp>
        <p:nvSpPr>
          <p:cNvPr id="6" name="Slide Number Placeholder 5"/>
          <p:cNvSpPr>
            <a:spLocks noGrp="1"/>
          </p:cNvSpPr>
          <p:nvPr>
            <p:ph type="sldNum" sz="quarter" idx="12"/>
          </p:nvPr>
        </p:nvSpPr>
        <p:spPr/>
        <p:txBody>
          <a:bodyPr/>
          <a:lstStyle/>
          <a:p>
            <a:fld id="{B13333A4-2EF1-4B79-B68C-AB20E66B4822}" type="slidenum">
              <a:rPr lang="en-US" smtClean="0"/>
              <a:t>‹#›</a:t>
            </a:fld>
            <a:endParaRPr lang="en-US"/>
          </a:p>
        </p:txBody>
      </p:sp>
    </p:spTree>
    <p:extLst>
      <p:ext uri="{BB962C8B-B14F-4D97-AF65-F5344CB8AC3E}">
        <p14:creationId xmlns:p14="http://schemas.microsoft.com/office/powerpoint/2010/main" val="3215576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Rectangle 6"/>
          <p:cNvSpPr/>
          <p:nvPr/>
        </p:nvSpPr>
        <p:spPr bwMode="ltGray">
          <a:xfrm>
            <a:off x="0" y="3276600"/>
            <a:ext cx="12192000" cy="276321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41248" y="3429000"/>
            <a:ext cx="9601200" cy="1838519"/>
          </a:xfrm>
        </p:spPr>
        <p:txBody>
          <a:bodyPr anchor="b">
            <a:normAutofit/>
          </a:bodyPr>
          <a:lstStyle>
            <a:lvl1pPr>
              <a:defRPr sz="5200">
                <a:solidFill>
                  <a:schemeClr val="bg1"/>
                </a:solidFill>
              </a:defRPr>
            </a:lvl1pPr>
          </a:lstStyle>
          <a:p>
            <a:r>
              <a:rPr lang="en-US"/>
              <a:t>Click to edit Master title style</a:t>
            </a:r>
            <a:endParaRPr lang="en-US" dirty="0"/>
          </a:p>
        </p:txBody>
      </p:sp>
      <p:sp>
        <p:nvSpPr>
          <p:cNvPr id="3" name="Text Placeholder 2"/>
          <p:cNvSpPr>
            <a:spLocks noGrp="1"/>
          </p:cNvSpPr>
          <p:nvPr>
            <p:ph type="body" idx="1"/>
          </p:nvPr>
        </p:nvSpPr>
        <p:spPr>
          <a:xfrm>
            <a:off x="841248" y="5340096"/>
            <a:ext cx="9601200" cy="475488"/>
          </a:xfrm>
        </p:spPr>
        <p:txBody>
          <a:bodyPr/>
          <a:lstStyle>
            <a:lvl1pPr marL="0" indent="0">
              <a:spcBef>
                <a:spcPts val="0"/>
              </a:spcBef>
              <a:buNone/>
              <a:defRPr sz="2400">
                <a:solidFill>
                  <a:schemeClr val="bg1"/>
                </a:solidFill>
              </a:defRPr>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Tree>
    <p:extLst>
      <p:ext uri="{BB962C8B-B14F-4D97-AF65-F5344CB8AC3E}">
        <p14:creationId xmlns:p14="http://schemas.microsoft.com/office/powerpoint/2010/main" val="1917355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145224"/>
          </a:xfrm>
        </p:spPr>
        <p:txBody>
          <a:bodyPr/>
          <a:lstStyle/>
          <a:p>
            <a:r>
              <a:rPr lang="en-US"/>
              <a:t>Click to edit Master title style</a:t>
            </a:r>
          </a:p>
        </p:txBody>
      </p:sp>
      <p:sp>
        <p:nvSpPr>
          <p:cNvPr id="3" name="Content Placeholder 2"/>
          <p:cNvSpPr>
            <a:spLocks noGrp="1"/>
          </p:cNvSpPr>
          <p:nvPr>
            <p:ph sz="half" idx="1"/>
          </p:nvPr>
        </p:nvSpPr>
        <p:spPr>
          <a:xfrm>
            <a:off x="838200" y="1825625"/>
            <a:ext cx="5029200" cy="4351338"/>
          </a:xfr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24600" y="1825625"/>
            <a:ext cx="5029200" cy="4351338"/>
          </a:xfr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4"/>
          <p:cNvSpPr>
            <a:spLocks noGrp="1"/>
          </p:cNvSpPr>
          <p:nvPr>
            <p:ph type="ftr" sz="quarter" idx="11"/>
          </p:nvPr>
        </p:nvSpPr>
        <p:spPr/>
        <p:txBody>
          <a:bodyPr/>
          <a:lstStyle/>
          <a:p>
            <a:endParaRPr lang="en-US"/>
          </a:p>
        </p:txBody>
      </p:sp>
      <p:sp>
        <p:nvSpPr>
          <p:cNvPr id="5" name="Date Placeholder 5"/>
          <p:cNvSpPr>
            <a:spLocks noGrp="1"/>
          </p:cNvSpPr>
          <p:nvPr>
            <p:ph type="dt" sz="half" idx="10"/>
          </p:nvPr>
        </p:nvSpPr>
        <p:spPr/>
        <p:txBody>
          <a:bodyPr/>
          <a:lstStyle/>
          <a:p>
            <a:fld id="{B0FE2824-C2A0-4931-BB32-60B24BDBB3CC}" type="datetimeFigureOut">
              <a:rPr lang="en-US" smtClean="0"/>
              <a:t>2/11/2021</a:t>
            </a:fld>
            <a:endParaRPr lang="en-US"/>
          </a:p>
        </p:txBody>
      </p:sp>
      <p:sp>
        <p:nvSpPr>
          <p:cNvPr id="7" name="Slide Number Placeholder 6"/>
          <p:cNvSpPr>
            <a:spLocks noGrp="1"/>
          </p:cNvSpPr>
          <p:nvPr>
            <p:ph type="sldNum" sz="quarter" idx="12"/>
          </p:nvPr>
        </p:nvSpPr>
        <p:spPr/>
        <p:txBody>
          <a:bodyPr/>
          <a:lstStyle/>
          <a:p>
            <a:fld id="{B13333A4-2EF1-4B79-B68C-AB20E66B4822}" type="slidenum">
              <a:rPr lang="en-US" smtClean="0"/>
              <a:t>‹#›</a:t>
            </a:fld>
            <a:endParaRPr lang="en-US"/>
          </a:p>
        </p:txBody>
      </p:sp>
    </p:spTree>
    <p:extLst>
      <p:ext uri="{BB962C8B-B14F-4D97-AF65-F5344CB8AC3E}">
        <p14:creationId xmlns:p14="http://schemas.microsoft.com/office/powerpoint/2010/main" val="3963172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839788" y="1828800"/>
            <a:ext cx="5029200" cy="685800"/>
          </a:xfrm>
        </p:spPr>
        <p:txBody>
          <a:bodyPr anchor="ctr">
            <a:normAutofit/>
          </a:bodyPr>
          <a:lstStyle>
            <a:lvl1pPr marL="0" indent="0">
              <a:spcBef>
                <a:spcPts val="1000"/>
              </a:spcBef>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14600"/>
            <a:ext cx="5029200" cy="3675063"/>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26188" y="1828800"/>
            <a:ext cx="5029200" cy="685800"/>
          </a:xfrm>
        </p:spPr>
        <p:txBody>
          <a:bodyPr anchor="ctr">
            <a:normAutofit/>
          </a:bodyPr>
          <a:lstStyle>
            <a:lvl1pPr marL="0" indent="0">
              <a:spcBef>
                <a:spcPts val="1000"/>
              </a:spcBef>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26188" y="2514600"/>
            <a:ext cx="5029200" cy="3675063"/>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6"/>
          <p:cNvSpPr>
            <a:spLocks noGrp="1"/>
          </p:cNvSpPr>
          <p:nvPr>
            <p:ph type="ftr" sz="quarter" idx="11"/>
          </p:nvPr>
        </p:nvSpPr>
        <p:spPr/>
        <p:txBody>
          <a:bodyPr/>
          <a:lstStyle/>
          <a:p>
            <a:endParaRPr lang="en-US"/>
          </a:p>
        </p:txBody>
      </p:sp>
      <p:sp>
        <p:nvSpPr>
          <p:cNvPr id="7" name="Date Placeholder 7"/>
          <p:cNvSpPr>
            <a:spLocks noGrp="1"/>
          </p:cNvSpPr>
          <p:nvPr>
            <p:ph type="dt" sz="half" idx="10"/>
          </p:nvPr>
        </p:nvSpPr>
        <p:spPr/>
        <p:txBody>
          <a:bodyPr/>
          <a:lstStyle/>
          <a:p>
            <a:fld id="{B0FE2824-C2A0-4931-BB32-60B24BDBB3CC}" type="datetimeFigureOut">
              <a:rPr lang="en-US" smtClean="0"/>
              <a:t>2/11/2021</a:t>
            </a:fld>
            <a:endParaRPr lang="en-US"/>
          </a:p>
        </p:txBody>
      </p:sp>
      <p:sp>
        <p:nvSpPr>
          <p:cNvPr id="9" name="Slide Number Placeholder 8"/>
          <p:cNvSpPr>
            <a:spLocks noGrp="1"/>
          </p:cNvSpPr>
          <p:nvPr>
            <p:ph type="sldNum" sz="quarter" idx="12"/>
          </p:nvPr>
        </p:nvSpPr>
        <p:spPr/>
        <p:txBody>
          <a:bodyPr/>
          <a:lstStyle/>
          <a:p>
            <a:fld id="{B13333A4-2EF1-4B79-B68C-AB20E66B4822}" type="slidenum">
              <a:rPr lang="en-US" smtClean="0"/>
              <a:t>‹#›</a:t>
            </a:fld>
            <a:endParaRPr lang="en-US"/>
          </a:p>
        </p:txBody>
      </p:sp>
    </p:spTree>
    <p:extLst>
      <p:ext uri="{BB962C8B-B14F-4D97-AF65-F5344CB8AC3E}">
        <p14:creationId xmlns:p14="http://schemas.microsoft.com/office/powerpoint/2010/main" val="1447994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Footer Placeholder 2"/>
          <p:cNvSpPr>
            <a:spLocks noGrp="1"/>
          </p:cNvSpPr>
          <p:nvPr>
            <p:ph type="ftr" sz="quarter" idx="11"/>
          </p:nvPr>
        </p:nvSpPr>
        <p:spPr/>
        <p:txBody>
          <a:bodyPr/>
          <a:lstStyle/>
          <a:p>
            <a:endParaRPr lang="en-US"/>
          </a:p>
        </p:txBody>
      </p:sp>
      <p:sp>
        <p:nvSpPr>
          <p:cNvPr id="3" name="Date Placeholder 3"/>
          <p:cNvSpPr>
            <a:spLocks noGrp="1"/>
          </p:cNvSpPr>
          <p:nvPr>
            <p:ph type="dt" sz="half" idx="10"/>
          </p:nvPr>
        </p:nvSpPr>
        <p:spPr/>
        <p:txBody>
          <a:bodyPr/>
          <a:lstStyle/>
          <a:p>
            <a:fld id="{B0FE2824-C2A0-4931-BB32-60B24BDBB3CC}" type="datetimeFigureOut">
              <a:rPr lang="en-US" smtClean="0"/>
              <a:t>2/11/2021</a:t>
            </a:fld>
            <a:endParaRPr lang="en-US"/>
          </a:p>
        </p:txBody>
      </p:sp>
      <p:sp>
        <p:nvSpPr>
          <p:cNvPr id="5" name="Slide Number Placeholder 4"/>
          <p:cNvSpPr>
            <a:spLocks noGrp="1"/>
          </p:cNvSpPr>
          <p:nvPr>
            <p:ph type="sldNum" sz="quarter" idx="12"/>
          </p:nvPr>
        </p:nvSpPr>
        <p:spPr/>
        <p:txBody>
          <a:bodyPr/>
          <a:lstStyle/>
          <a:p>
            <a:fld id="{B13333A4-2EF1-4B79-B68C-AB20E66B4822}" type="slidenum">
              <a:rPr lang="en-US" smtClean="0"/>
              <a:t>‹#›</a:t>
            </a:fld>
            <a:endParaRPr lang="en-US"/>
          </a:p>
        </p:txBody>
      </p:sp>
    </p:spTree>
    <p:extLst>
      <p:ext uri="{BB962C8B-B14F-4D97-AF65-F5344CB8AC3E}">
        <p14:creationId xmlns:p14="http://schemas.microsoft.com/office/powerpoint/2010/main" val="3956345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1"/>
          <p:cNvSpPr>
            <a:spLocks noGrp="1"/>
          </p:cNvSpPr>
          <p:nvPr>
            <p:ph type="ftr" sz="quarter" idx="11"/>
          </p:nvPr>
        </p:nvSpPr>
        <p:spPr/>
        <p:txBody>
          <a:bodyPr/>
          <a:lstStyle/>
          <a:p>
            <a:endParaRPr lang="en-US"/>
          </a:p>
        </p:txBody>
      </p:sp>
      <p:sp>
        <p:nvSpPr>
          <p:cNvPr id="2" name="Date Placeholder 2"/>
          <p:cNvSpPr>
            <a:spLocks noGrp="1"/>
          </p:cNvSpPr>
          <p:nvPr>
            <p:ph type="dt" sz="half" idx="10"/>
          </p:nvPr>
        </p:nvSpPr>
        <p:spPr/>
        <p:txBody>
          <a:bodyPr/>
          <a:lstStyle/>
          <a:p>
            <a:fld id="{B0FE2824-C2A0-4931-BB32-60B24BDBB3CC}" type="datetimeFigureOut">
              <a:rPr lang="en-US" smtClean="0"/>
              <a:t>2/11/2021</a:t>
            </a:fld>
            <a:endParaRPr lang="en-US"/>
          </a:p>
        </p:txBody>
      </p:sp>
      <p:sp>
        <p:nvSpPr>
          <p:cNvPr id="4" name="Slide Number Placeholder 3"/>
          <p:cNvSpPr>
            <a:spLocks noGrp="1"/>
          </p:cNvSpPr>
          <p:nvPr>
            <p:ph type="sldNum" sz="quarter" idx="12"/>
          </p:nvPr>
        </p:nvSpPr>
        <p:spPr/>
        <p:txBody>
          <a:bodyPr/>
          <a:lstStyle/>
          <a:p>
            <a:fld id="{B13333A4-2EF1-4B79-B68C-AB20E66B4822}" type="slidenum">
              <a:rPr lang="en-US" smtClean="0"/>
              <a:t>‹#›</a:t>
            </a:fld>
            <a:endParaRPr lang="en-US"/>
          </a:p>
        </p:txBody>
      </p:sp>
    </p:spTree>
    <p:extLst>
      <p:ext uri="{BB962C8B-B14F-4D97-AF65-F5344CB8AC3E}">
        <p14:creationId xmlns:p14="http://schemas.microsoft.com/office/powerpoint/2010/main" val="3667301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924800" y="1524000"/>
            <a:ext cx="3429000" cy="1905000"/>
          </a:xfrm>
        </p:spPr>
        <p:txBody>
          <a:bodyPr anchor="b">
            <a:normAutofit/>
          </a:bodyPr>
          <a:lstStyle>
            <a:lvl1pPr>
              <a:defRPr sz="3400"/>
            </a:lvl1pPr>
          </a:lstStyle>
          <a:p>
            <a:r>
              <a:rPr lang="en-US"/>
              <a:t>Click to edit Master title style</a:t>
            </a:r>
            <a:endParaRPr lang="en-US" dirty="0"/>
          </a:p>
        </p:txBody>
      </p:sp>
      <p:sp>
        <p:nvSpPr>
          <p:cNvPr id="3" name="Content Placeholder 2"/>
          <p:cNvSpPr>
            <a:spLocks noGrp="1"/>
          </p:cNvSpPr>
          <p:nvPr>
            <p:ph idx="1"/>
          </p:nvPr>
        </p:nvSpPr>
        <p:spPr>
          <a:xfrm>
            <a:off x="838200" y="685800"/>
            <a:ext cx="6400800" cy="5257800"/>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924800" y="3581400"/>
            <a:ext cx="3429000" cy="1828800"/>
          </a:xfrm>
        </p:spPr>
        <p:txBody>
          <a:bodyPr/>
          <a:lstStyle>
            <a:lvl1pPr marL="0" indent="0">
              <a:spcBef>
                <a:spcPts val="10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4"/>
          <p:cNvSpPr>
            <a:spLocks noGrp="1"/>
          </p:cNvSpPr>
          <p:nvPr>
            <p:ph type="ftr" sz="quarter" idx="11"/>
          </p:nvPr>
        </p:nvSpPr>
        <p:spPr/>
        <p:txBody>
          <a:bodyPr/>
          <a:lstStyle/>
          <a:p>
            <a:endParaRPr lang="en-US"/>
          </a:p>
        </p:txBody>
      </p:sp>
      <p:sp>
        <p:nvSpPr>
          <p:cNvPr id="5" name="Date Placeholder 5"/>
          <p:cNvSpPr>
            <a:spLocks noGrp="1"/>
          </p:cNvSpPr>
          <p:nvPr>
            <p:ph type="dt" sz="half" idx="10"/>
          </p:nvPr>
        </p:nvSpPr>
        <p:spPr/>
        <p:txBody>
          <a:bodyPr/>
          <a:lstStyle/>
          <a:p>
            <a:fld id="{B0FE2824-C2A0-4931-BB32-60B24BDBB3CC}" type="datetimeFigureOut">
              <a:rPr lang="en-US" smtClean="0"/>
              <a:t>2/11/2021</a:t>
            </a:fld>
            <a:endParaRPr lang="en-US"/>
          </a:p>
        </p:txBody>
      </p:sp>
      <p:sp>
        <p:nvSpPr>
          <p:cNvPr id="7" name="Slide Number Placeholder 6"/>
          <p:cNvSpPr>
            <a:spLocks noGrp="1"/>
          </p:cNvSpPr>
          <p:nvPr>
            <p:ph type="sldNum" sz="quarter" idx="12"/>
          </p:nvPr>
        </p:nvSpPr>
        <p:spPr/>
        <p:txBody>
          <a:bodyPr/>
          <a:lstStyle/>
          <a:p>
            <a:fld id="{B13333A4-2EF1-4B79-B68C-AB20E66B4822}" type="slidenum">
              <a:rPr lang="en-US" smtClean="0"/>
              <a:t>‹#›</a:t>
            </a:fld>
            <a:endParaRPr lang="en-US"/>
          </a:p>
        </p:txBody>
      </p:sp>
    </p:spTree>
    <p:extLst>
      <p:ext uri="{BB962C8B-B14F-4D97-AF65-F5344CB8AC3E}">
        <p14:creationId xmlns:p14="http://schemas.microsoft.com/office/powerpoint/2010/main" val="978961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924800" y="1527048"/>
            <a:ext cx="3429000" cy="1901952"/>
          </a:xfrm>
        </p:spPr>
        <p:txBody>
          <a:bodyPr anchor="b">
            <a:normAutofit/>
          </a:bodyPr>
          <a:lstStyle>
            <a:lvl1pPr>
              <a:defRPr sz="3400"/>
            </a:lvl1pPr>
          </a:lstStyle>
          <a:p>
            <a:r>
              <a:rPr lang="en-US"/>
              <a:t>Click to edit Master title style</a:t>
            </a:r>
            <a:endParaRPr lang="en-US" dirty="0"/>
          </a:p>
        </p:txBody>
      </p:sp>
      <p:sp>
        <p:nvSpPr>
          <p:cNvPr id="3" name="Picture Placeholder 2" descr="An empty placeholder to add an image. Click on the placeholder and select the image that you wish to add"/>
          <p:cNvSpPr>
            <a:spLocks noGrp="1"/>
          </p:cNvSpPr>
          <p:nvPr>
            <p:ph type="pic" idx="1"/>
          </p:nvPr>
        </p:nvSpPr>
        <p:spPr>
          <a:xfrm>
            <a:off x="838198" y="685800"/>
            <a:ext cx="6400800" cy="5257800"/>
          </a:xfrm>
        </p:spPr>
        <p:txBody>
          <a:bodyPr/>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7924800" y="3581400"/>
            <a:ext cx="3428999" cy="1828800"/>
          </a:xfrm>
        </p:spPr>
        <p:txBody>
          <a:bodyPr/>
          <a:lstStyle>
            <a:lvl1pPr marL="0" indent="0">
              <a:spcBef>
                <a:spcPts val="10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4"/>
          <p:cNvSpPr>
            <a:spLocks noGrp="1"/>
          </p:cNvSpPr>
          <p:nvPr>
            <p:ph type="ftr" sz="quarter" idx="11"/>
          </p:nvPr>
        </p:nvSpPr>
        <p:spPr/>
        <p:txBody>
          <a:bodyPr/>
          <a:lstStyle/>
          <a:p>
            <a:endParaRPr lang="en-US"/>
          </a:p>
        </p:txBody>
      </p:sp>
      <p:sp>
        <p:nvSpPr>
          <p:cNvPr id="5" name="Date Placeholder 5"/>
          <p:cNvSpPr>
            <a:spLocks noGrp="1"/>
          </p:cNvSpPr>
          <p:nvPr>
            <p:ph type="dt" sz="half" idx="10"/>
          </p:nvPr>
        </p:nvSpPr>
        <p:spPr/>
        <p:txBody>
          <a:bodyPr/>
          <a:lstStyle/>
          <a:p>
            <a:fld id="{B0FE2824-C2A0-4931-BB32-60B24BDBB3CC}" type="datetimeFigureOut">
              <a:rPr lang="en-US" smtClean="0"/>
              <a:t>2/11/2021</a:t>
            </a:fld>
            <a:endParaRPr lang="en-US"/>
          </a:p>
        </p:txBody>
      </p:sp>
      <p:sp>
        <p:nvSpPr>
          <p:cNvPr id="7" name="Slide Number Placeholder 6"/>
          <p:cNvSpPr>
            <a:spLocks noGrp="1"/>
          </p:cNvSpPr>
          <p:nvPr>
            <p:ph type="sldNum" sz="quarter" idx="12"/>
          </p:nvPr>
        </p:nvSpPr>
        <p:spPr/>
        <p:txBody>
          <a:bodyPr/>
          <a:lstStyle/>
          <a:p>
            <a:fld id="{B13333A4-2EF1-4B79-B68C-AB20E66B4822}" type="slidenum">
              <a:rPr lang="en-US" smtClean="0"/>
              <a:t>‹#›</a:t>
            </a:fld>
            <a:endParaRPr lang="en-US"/>
          </a:p>
        </p:txBody>
      </p:sp>
    </p:spTree>
    <p:extLst>
      <p:ext uri="{BB962C8B-B14F-4D97-AF65-F5344CB8AC3E}">
        <p14:creationId xmlns:p14="http://schemas.microsoft.com/office/powerpoint/2010/main" val="3225279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bwMode="invGray">
          <a:xfrm>
            <a:off x="0" y="6492239"/>
            <a:ext cx="12188825" cy="36576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838200" y="365126"/>
            <a:ext cx="10515600" cy="114522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3"/>
          <p:cNvSpPr>
            <a:spLocks noGrp="1"/>
          </p:cNvSpPr>
          <p:nvPr>
            <p:ph type="ftr" sz="quarter" idx="3"/>
          </p:nvPr>
        </p:nvSpPr>
        <p:spPr>
          <a:xfrm>
            <a:off x="381000" y="6549715"/>
            <a:ext cx="8442158" cy="229237"/>
          </a:xfrm>
          <a:prstGeom prst="rect">
            <a:avLst/>
          </a:prstGeom>
        </p:spPr>
        <p:txBody>
          <a:bodyPr vert="horz" lIns="91440" tIns="45720" rIns="91440" bIns="45720" rtlCol="0" anchor="ctr"/>
          <a:lstStyle>
            <a:lvl1pPr algn="l">
              <a:defRPr sz="1100">
                <a:solidFill>
                  <a:schemeClr val="bg1">
                    <a:lumMod val="40000"/>
                    <a:lumOff val="60000"/>
                  </a:schemeClr>
                </a:solidFill>
              </a:defRPr>
            </a:lvl1pPr>
          </a:lstStyle>
          <a:p>
            <a:endParaRPr lang="en-US" dirty="0"/>
          </a:p>
        </p:txBody>
      </p:sp>
      <p:sp>
        <p:nvSpPr>
          <p:cNvPr id="4" name="Date Placeholder 4"/>
          <p:cNvSpPr>
            <a:spLocks noGrp="1"/>
          </p:cNvSpPr>
          <p:nvPr>
            <p:ph type="dt" sz="half" idx="2"/>
          </p:nvPr>
        </p:nvSpPr>
        <p:spPr>
          <a:xfrm>
            <a:off x="9685939" y="6549715"/>
            <a:ext cx="1667860" cy="229237"/>
          </a:xfrm>
          <a:prstGeom prst="rect">
            <a:avLst/>
          </a:prstGeom>
        </p:spPr>
        <p:txBody>
          <a:bodyPr vert="horz" lIns="91440" tIns="45720" rIns="91440" bIns="45720" rtlCol="0" anchor="ctr"/>
          <a:lstStyle>
            <a:lvl1pPr algn="r">
              <a:defRPr sz="1100">
                <a:solidFill>
                  <a:schemeClr val="bg1">
                    <a:lumMod val="40000"/>
                    <a:lumOff val="60000"/>
                  </a:schemeClr>
                </a:solidFill>
              </a:defRPr>
            </a:lvl1pPr>
          </a:lstStyle>
          <a:p>
            <a:fld id="{B0FE2824-C2A0-4931-BB32-60B24BDBB3CC}" type="datetimeFigureOut">
              <a:rPr lang="en-US" smtClean="0"/>
              <a:pPr/>
              <a:t>2/11/2021</a:t>
            </a:fld>
            <a:endParaRPr lang="en-US"/>
          </a:p>
        </p:txBody>
      </p:sp>
      <p:sp>
        <p:nvSpPr>
          <p:cNvPr id="6" name="Slide Number Placeholder 5"/>
          <p:cNvSpPr>
            <a:spLocks noGrp="1"/>
          </p:cNvSpPr>
          <p:nvPr>
            <p:ph type="sldNum" sz="quarter" idx="4"/>
          </p:nvPr>
        </p:nvSpPr>
        <p:spPr>
          <a:xfrm>
            <a:off x="11353799" y="6549715"/>
            <a:ext cx="446361" cy="229237"/>
          </a:xfrm>
          <a:prstGeom prst="rect">
            <a:avLst/>
          </a:prstGeom>
        </p:spPr>
        <p:txBody>
          <a:bodyPr vert="horz" lIns="91440" tIns="45720" rIns="91440" bIns="45720" rtlCol="0" anchor="ctr"/>
          <a:lstStyle>
            <a:lvl1pPr algn="r">
              <a:defRPr sz="1100">
                <a:solidFill>
                  <a:schemeClr val="bg1">
                    <a:lumMod val="40000"/>
                    <a:lumOff val="60000"/>
                  </a:schemeClr>
                </a:solidFill>
              </a:defRPr>
            </a:lvl1pPr>
          </a:lstStyle>
          <a:p>
            <a:fld id="{B13333A4-2EF1-4B79-B68C-AB20E66B4822}" type="slidenum">
              <a:rPr lang="en-US" smtClean="0"/>
              <a:pPr/>
              <a:t>‹#›</a:t>
            </a:fld>
            <a:endParaRPr lang="en-US"/>
          </a:p>
        </p:txBody>
      </p:sp>
    </p:spTree>
    <p:extLst>
      <p:ext uri="{BB962C8B-B14F-4D97-AF65-F5344CB8AC3E}">
        <p14:creationId xmlns:p14="http://schemas.microsoft.com/office/powerpoint/2010/main" val="1155871656"/>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400" kern="1200">
          <a:solidFill>
            <a:schemeClr val="accent1"/>
          </a:solidFill>
          <a:latin typeface="+mj-lt"/>
          <a:ea typeface="+mj-ea"/>
          <a:cs typeface="+mj-cs"/>
        </a:defRPr>
      </a:lvl1pPr>
    </p:titleStyle>
    <p:bodyStyle>
      <a:lvl1pPr marL="228600" indent="-228600" algn="l" defTabSz="914400" rtl="0" eaLnBrk="1" latinLnBrk="0" hangingPunct="1">
        <a:lnSpc>
          <a:spcPct val="90000"/>
        </a:lnSpc>
        <a:spcBef>
          <a:spcPts val="1800"/>
        </a:spcBef>
        <a:buClr>
          <a:schemeClr val="accent1"/>
        </a:buClr>
        <a:buFont typeface="Arial" panose="020B0604020202020204" pitchFamily="34" charset="0"/>
        <a:buChar char="•"/>
        <a:defRPr sz="2000" kern="1200">
          <a:solidFill>
            <a:schemeClr val="tx1"/>
          </a:solidFill>
          <a:latin typeface="+mn-lt"/>
          <a:ea typeface="+mn-ea"/>
          <a:cs typeface="+mn-cs"/>
        </a:defRPr>
      </a:lvl1pPr>
      <a:lvl2pPr marL="457200" indent="-228600" algn="l" defTabSz="914400" rtl="0" eaLnBrk="1" latinLnBrk="0" hangingPunct="1">
        <a:lnSpc>
          <a:spcPct val="90000"/>
        </a:lnSpc>
        <a:spcBef>
          <a:spcPts val="1000"/>
        </a:spcBef>
        <a:buClr>
          <a:schemeClr val="accent1"/>
        </a:buClr>
        <a:buFont typeface="Arial" panose="020B0604020202020204" pitchFamily="34" charset="0"/>
        <a:buChar char="•"/>
        <a:defRPr sz="1800" kern="1200">
          <a:solidFill>
            <a:schemeClr val="tx1"/>
          </a:solidFill>
          <a:latin typeface="+mn-lt"/>
          <a:ea typeface="+mn-ea"/>
          <a:cs typeface="+mn-cs"/>
        </a:defRPr>
      </a:lvl2pPr>
      <a:lvl3pPr marL="685800" indent="-182880" algn="l" defTabSz="914400" rtl="0" eaLnBrk="1" latinLnBrk="0" hangingPunct="1">
        <a:lnSpc>
          <a:spcPct val="90000"/>
        </a:lnSpc>
        <a:spcBef>
          <a:spcPts val="800"/>
        </a:spcBef>
        <a:buClr>
          <a:schemeClr val="accent1"/>
        </a:buClr>
        <a:buFont typeface="Arial" panose="020B0604020202020204"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4pPr>
      <a:lvl5pPr marL="11430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6pPr>
      <a:lvl7pPr marL="16002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8pPr>
      <a:lvl9pPr marL="20574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2" orient="horz" pos="216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6" Type="http://schemas.microsoft.com/office/2007/relationships/hdphoto" Target="../media/hdphoto4.wdp"/><Relationship Id="rId5" Type="http://schemas.openxmlformats.org/officeDocument/2006/relationships/image" Target="../media/image14.png"/><Relationship Id="rId4" Type="http://schemas.microsoft.com/office/2007/relationships/hdphoto" Target="../media/hdphoto3.wdp"/></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8" Type="http://schemas.openxmlformats.org/officeDocument/2006/relationships/image" Target="../media/image21.jpeg"/><Relationship Id="rId3" Type="http://schemas.openxmlformats.org/officeDocument/2006/relationships/diagramLayout" Target="../diagrams/layout1.xml"/><Relationship Id="rId7" Type="http://schemas.openxmlformats.org/officeDocument/2006/relationships/image" Target="../media/image20.jpe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10" Type="http://schemas.openxmlformats.org/officeDocument/2006/relationships/image" Target="../media/image23.jpeg"/><Relationship Id="rId4" Type="http://schemas.openxmlformats.org/officeDocument/2006/relationships/diagramQuickStyle" Target="../diagrams/quickStyle1.xml"/><Relationship Id="rId9" Type="http://schemas.openxmlformats.org/officeDocument/2006/relationships/image" Target="../media/image2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diagramLayout" Target="../diagrams/layout2.xml"/><Relationship Id="rId7" Type="http://schemas.openxmlformats.org/officeDocument/2006/relationships/image" Target="../media/image24.png"/><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10" Type="http://schemas.openxmlformats.org/officeDocument/2006/relationships/image" Target="../media/image27.png"/><Relationship Id="rId4" Type="http://schemas.openxmlformats.org/officeDocument/2006/relationships/diagramQuickStyle" Target="../diagrams/quickStyle2.xml"/><Relationship Id="rId9" Type="http://schemas.openxmlformats.org/officeDocument/2006/relationships/image" Target="../media/image26.png"/></Relationships>
</file>

<file path=ppt/slides/_rels/slide43.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Software Engineering</a:t>
            </a:r>
          </a:p>
        </p:txBody>
      </p:sp>
      <p:sp>
        <p:nvSpPr>
          <p:cNvPr id="3" name="Subtitle 2"/>
          <p:cNvSpPr>
            <a:spLocks noGrp="1"/>
          </p:cNvSpPr>
          <p:nvPr>
            <p:ph type="subTitle" idx="1"/>
          </p:nvPr>
        </p:nvSpPr>
        <p:spPr/>
        <p:txBody>
          <a:bodyPr>
            <a:normAutofit fontScale="92500" lnSpcReduction="20000"/>
          </a:bodyPr>
          <a:lstStyle/>
          <a:p>
            <a:r>
              <a:rPr lang="en-US" dirty="0"/>
              <a:t>Sobia Iftikhar</a:t>
            </a:r>
          </a:p>
          <a:p>
            <a:r>
              <a:rPr lang="en-US" sz="1300" u="sng" dirty="0"/>
              <a:t>Sobia.Iftikhar@nu.edu.pk</a:t>
            </a:r>
          </a:p>
        </p:txBody>
      </p:sp>
      <p:sp>
        <p:nvSpPr>
          <p:cNvPr id="4" name="TextBox 3"/>
          <p:cNvSpPr txBox="1"/>
          <p:nvPr/>
        </p:nvSpPr>
        <p:spPr>
          <a:xfrm>
            <a:off x="5410200" y="5390922"/>
            <a:ext cx="1051891" cy="369332"/>
          </a:xfrm>
          <a:prstGeom prst="rect">
            <a:avLst/>
          </a:prstGeom>
          <a:noFill/>
        </p:spPr>
        <p:txBody>
          <a:bodyPr wrap="none" rtlCol="0">
            <a:spAutoFit/>
          </a:bodyPr>
          <a:lstStyle/>
          <a:p>
            <a:r>
              <a:rPr lang="en-US" dirty="0"/>
              <a:t>week 01</a:t>
            </a:r>
          </a:p>
        </p:txBody>
      </p:sp>
    </p:spTree>
    <p:extLst>
      <p:ext uri="{BB962C8B-B14F-4D97-AF65-F5344CB8AC3E}">
        <p14:creationId xmlns:p14="http://schemas.microsoft.com/office/powerpoint/2010/main" val="2163462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2"/>
                </a:solidFill>
              </a:rPr>
              <a:t>Software Crisis Solution</a:t>
            </a:r>
          </a:p>
        </p:txBody>
      </p:sp>
      <p:sp>
        <p:nvSpPr>
          <p:cNvPr id="3" name="Content Placeholder 2"/>
          <p:cNvSpPr>
            <a:spLocks noGrp="1"/>
          </p:cNvSpPr>
          <p:nvPr>
            <p:ph idx="1"/>
          </p:nvPr>
        </p:nvSpPr>
        <p:spPr/>
        <p:txBody>
          <a:bodyPr/>
          <a:lstStyle/>
          <a:p>
            <a:r>
              <a:rPr lang="en-US" dirty="0">
                <a:solidFill>
                  <a:schemeClr val="bg2"/>
                </a:solidFill>
              </a:rPr>
              <a:t>Solution was to the problem was transforming unorganized coding effort into a software engineering discipline. </a:t>
            </a:r>
          </a:p>
          <a:p>
            <a:r>
              <a:rPr lang="en-US" dirty="0">
                <a:solidFill>
                  <a:schemeClr val="bg2"/>
                </a:solidFill>
              </a:rPr>
              <a:t>These engineering models helped companies to streamline operations and deliver software meeting customer requirements.</a:t>
            </a:r>
          </a:p>
        </p:txBody>
      </p:sp>
    </p:spTree>
    <p:extLst>
      <p:ext uri="{BB962C8B-B14F-4D97-AF65-F5344CB8AC3E}">
        <p14:creationId xmlns:p14="http://schemas.microsoft.com/office/powerpoint/2010/main" val="25827422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solidFill>
                  <a:schemeClr val="bg2"/>
                </a:solidFill>
              </a:rPr>
              <a:t>Why Software is Important?</a:t>
            </a:r>
            <a:endParaRPr lang="en-US" dirty="0">
              <a:solidFill>
                <a:schemeClr val="bg2"/>
              </a:solidFill>
            </a:endParaRPr>
          </a:p>
        </p:txBody>
      </p:sp>
      <p:sp>
        <p:nvSpPr>
          <p:cNvPr id="3" name="Content Placeholder 2"/>
          <p:cNvSpPr>
            <a:spLocks noGrp="1"/>
          </p:cNvSpPr>
          <p:nvPr>
            <p:ph idx="1"/>
          </p:nvPr>
        </p:nvSpPr>
        <p:spPr>
          <a:xfrm>
            <a:off x="838200" y="1905000"/>
            <a:ext cx="10515600" cy="4351338"/>
          </a:xfrm>
        </p:spPr>
        <p:txBody>
          <a:bodyPr/>
          <a:lstStyle/>
          <a:p>
            <a:r>
              <a:rPr lang="en-GB" dirty="0">
                <a:solidFill>
                  <a:schemeClr val="bg2"/>
                </a:solidFill>
                <a:ea typeface="ＭＳ Ｐゴシック" panose="020B0600070205080204" pitchFamily="34" charset="-128"/>
              </a:rPr>
              <a:t>The economies of ALL developed nations are dependent on software.</a:t>
            </a:r>
          </a:p>
          <a:p>
            <a:r>
              <a:rPr lang="en-GB" dirty="0">
                <a:solidFill>
                  <a:schemeClr val="bg2"/>
                </a:solidFill>
                <a:ea typeface="ＭＳ Ｐゴシック" panose="020B0600070205080204" pitchFamily="34" charset="-128"/>
              </a:rPr>
              <a:t>More and more systems are software controlled ( transportation, medical, telecommunications, military, industrial, entertainment,)</a:t>
            </a:r>
          </a:p>
          <a:p>
            <a:r>
              <a:rPr lang="en-GB" dirty="0">
                <a:solidFill>
                  <a:schemeClr val="bg2"/>
                </a:solidFill>
                <a:ea typeface="ＭＳ Ｐゴシック" panose="020B0600070205080204" pitchFamily="34" charset="-128"/>
              </a:rPr>
              <a:t>Software engineering is concerned with theories, methods and tools for professional software development.</a:t>
            </a:r>
          </a:p>
          <a:p>
            <a:r>
              <a:rPr lang="en-GB" dirty="0">
                <a:solidFill>
                  <a:schemeClr val="bg2"/>
                </a:solidFill>
                <a:ea typeface="ＭＳ Ｐゴシック" panose="020B0600070205080204" pitchFamily="34" charset="-128"/>
              </a:rPr>
              <a:t>Expenditure on software represents a </a:t>
            </a:r>
            <a:br>
              <a:rPr lang="en-GB" dirty="0">
                <a:solidFill>
                  <a:schemeClr val="bg2"/>
                </a:solidFill>
                <a:ea typeface="ＭＳ Ｐゴシック" panose="020B0600070205080204" pitchFamily="34" charset="-128"/>
              </a:rPr>
            </a:br>
            <a:r>
              <a:rPr lang="en-GB" dirty="0">
                <a:solidFill>
                  <a:schemeClr val="bg2"/>
                </a:solidFill>
                <a:ea typeface="ＭＳ Ｐゴシック" panose="020B0600070205080204" pitchFamily="34" charset="-128"/>
              </a:rPr>
              <a:t>significant fraction of GNP in all developed countries.</a:t>
            </a:r>
          </a:p>
          <a:p>
            <a:endParaRPr lang="en-US" dirty="0">
              <a:solidFill>
                <a:schemeClr val="bg2"/>
              </a:solidFill>
            </a:endParaRPr>
          </a:p>
        </p:txBody>
      </p:sp>
    </p:spTree>
    <p:extLst>
      <p:ext uri="{BB962C8B-B14F-4D97-AF65-F5344CB8AC3E}">
        <p14:creationId xmlns:p14="http://schemas.microsoft.com/office/powerpoint/2010/main" val="26713133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2"/>
                </a:solidFill>
              </a:rPr>
              <a:t>What is Software Engineering</a:t>
            </a:r>
            <a:endParaRPr lang="en-US" dirty="0"/>
          </a:p>
        </p:txBody>
      </p:sp>
      <p:sp>
        <p:nvSpPr>
          <p:cNvPr id="3" name="Content Placeholder 2"/>
          <p:cNvSpPr>
            <a:spLocks noGrp="1"/>
          </p:cNvSpPr>
          <p:nvPr>
            <p:ph idx="1"/>
          </p:nvPr>
        </p:nvSpPr>
        <p:spPr/>
        <p:txBody>
          <a:bodyPr/>
          <a:lstStyle/>
          <a:p>
            <a:r>
              <a:rPr lang="en-US" dirty="0">
                <a:solidFill>
                  <a:schemeClr val="bg2"/>
                </a:solidFill>
              </a:rPr>
              <a:t>Software engineering is defined as a process of analyzing user requirements and then designing, building, and testing software application which will satisfy those requirements.</a:t>
            </a:r>
          </a:p>
        </p:txBody>
      </p:sp>
      <p:pic>
        <p:nvPicPr>
          <p:cNvPr id="2052" name="Picture 4" descr="Image result for what is software engineering"/>
          <p:cNvPicPr>
            <a:picLocks noChangeAspect="1" noChangeArrowheads="1"/>
          </p:cNvPicPr>
          <p:nvPr/>
        </p:nvPicPr>
        <p:blipFill rotWithShape="1">
          <a:blip r:embed="rId2" cstate="print">
            <a:grayscl/>
            <a:extLst>
              <a:ext uri="{BEBA8EAE-BF5A-486C-A8C5-ECC9F3942E4B}">
                <a14:imgProps xmlns:a14="http://schemas.microsoft.com/office/drawing/2010/main">
                  <a14:imgLayer r:embed="rId3">
                    <a14:imgEffect>
                      <a14:brightnessContrast bright="40000" contrast="20000"/>
                    </a14:imgEffect>
                  </a14:imgLayer>
                </a14:imgProps>
              </a:ext>
              <a:ext uri="{28A0092B-C50C-407E-A947-70E740481C1C}">
                <a14:useLocalDpi xmlns:a14="http://schemas.microsoft.com/office/drawing/2010/main" val="0"/>
              </a:ext>
            </a:extLst>
          </a:blip>
          <a:srcRect l="10540" t="8056" r="7051" b="15991"/>
          <a:stretch/>
        </p:blipFill>
        <p:spPr bwMode="auto">
          <a:xfrm>
            <a:off x="4038600" y="2743200"/>
            <a:ext cx="2978727" cy="2286000"/>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71853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2"/>
                </a:solidFill>
              </a:rPr>
              <a:t>Need of SE</a:t>
            </a:r>
          </a:p>
        </p:txBody>
      </p:sp>
      <p:pic>
        <p:nvPicPr>
          <p:cNvPr id="6" name="Content Placeholder 5"/>
          <p:cNvPicPr>
            <a:picLocks noGrp="1" noChangeAspect="1"/>
          </p:cNvPicPr>
          <p:nvPr>
            <p:ph idx="1"/>
          </p:nvPr>
        </p:nvPicPr>
        <p:blipFill rotWithShape="1">
          <a:blip r:embed="rId2"/>
          <a:srcRect t="43804" r="775"/>
          <a:stretch/>
        </p:blipFill>
        <p:spPr>
          <a:xfrm>
            <a:off x="1699996" y="1991619"/>
            <a:ext cx="1219200" cy="1857375"/>
          </a:xfrm>
          <a:prstGeom prst="rect">
            <a:avLst/>
          </a:prstGeom>
        </p:spPr>
      </p:pic>
      <p:pic>
        <p:nvPicPr>
          <p:cNvPr id="5122" name="Picture 2" descr="Image result for software syste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15400" y="2234767"/>
            <a:ext cx="1552575" cy="1552575"/>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9296400" y="3810000"/>
            <a:ext cx="914400" cy="381000"/>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050" dirty="0">
                <a:solidFill>
                  <a:schemeClr val="bg2"/>
                </a:solidFill>
              </a:rPr>
              <a:t>User</a:t>
            </a:r>
          </a:p>
        </p:txBody>
      </p:sp>
      <p:sp>
        <p:nvSpPr>
          <p:cNvPr id="9" name="Rectangle 8"/>
          <p:cNvSpPr/>
          <p:nvPr/>
        </p:nvSpPr>
        <p:spPr>
          <a:xfrm>
            <a:off x="9234487" y="1851054"/>
            <a:ext cx="914400" cy="381000"/>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050" dirty="0">
                <a:solidFill>
                  <a:schemeClr val="bg2"/>
                </a:solidFill>
              </a:rPr>
              <a:t>Product</a:t>
            </a:r>
          </a:p>
        </p:txBody>
      </p:sp>
      <p:pic>
        <p:nvPicPr>
          <p:cNvPr id="5124" name="Picture 4" descr="Image result for developemnt tea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07967" y="1590674"/>
            <a:ext cx="4876800" cy="2409826"/>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Connector 9"/>
          <p:cNvCxnSpPr/>
          <p:nvPr/>
        </p:nvCxnSpPr>
        <p:spPr>
          <a:xfrm flipH="1">
            <a:off x="3962400" y="3886200"/>
            <a:ext cx="990600" cy="990600"/>
          </a:xfrm>
          <a:prstGeom prst="line">
            <a:avLst/>
          </a:prstGeom>
        </p:spPr>
        <p:style>
          <a:lnRef idx="3">
            <a:schemeClr val="dk1"/>
          </a:lnRef>
          <a:fillRef idx="0">
            <a:schemeClr val="dk1"/>
          </a:fillRef>
          <a:effectRef idx="2">
            <a:schemeClr val="dk1"/>
          </a:effectRef>
          <a:fontRef idx="minor">
            <a:schemeClr val="tx1"/>
          </a:fontRef>
        </p:style>
      </p:cxnSp>
      <p:cxnSp>
        <p:nvCxnSpPr>
          <p:cNvPr id="13" name="Straight Connector 12"/>
          <p:cNvCxnSpPr/>
          <p:nvPr/>
        </p:nvCxnSpPr>
        <p:spPr>
          <a:xfrm>
            <a:off x="7391400" y="3886200"/>
            <a:ext cx="609600" cy="914400"/>
          </a:xfrm>
          <a:prstGeom prst="line">
            <a:avLst/>
          </a:prstGeom>
        </p:spPr>
        <p:style>
          <a:lnRef idx="3">
            <a:schemeClr val="dk1"/>
          </a:lnRef>
          <a:fillRef idx="0">
            <a:schemeClr val="dk1"/>
          </a:fillRef>
          <a:effectRef idx="2">
            <a:schemeClr val="dk1"/>
          </a:effectRef>
          <a:fontRef idx="minor">
            <a:schemeClr val="tx1"/>
          </a:fontRef>
        </p:style>
      </p:cxnSp>
      <p:cxnSp>
        <p:nvCxnSpPr>
          <p:cNvPr id="15" name="Straight Connector 14"/>
          <p:cNvCxnSpPr/>
          <p:nvPr/>
        </p:nvCxnSpPr>
        <p:spPr>
          <a:xfrm>
            <a:off x="6082615" y="3962400"/>
            <a:ext cx="63752" cy="914400"/>
          </a:xfrm>
          <a:prstGeom prst="line">
            <a:avLst/>
          </a:prstGeom>
        </p:spPr>
        <p:style>
          <a:lnRef idx="3">
            <a:schemeClr val="dk1"/>
          </a:lnRef>
          <a:fillRef idx="0">
            <a:schemeClr val="dk1"/>
          </a:fillRef>
          <a:effectRef idx="2">
            <a:schemeClr val="dk1"/>
          </a:effectRef>
          <a:fontRef idx="minor">
            <a:schemeClr val="tx1"/>
          </a:fontRef>
        </p:style>
      </p:cxnSp>
      <p:sp>
        <p:nvSpPr>
          <p:cNvPr id="17" name="Rectangle 16"/>
          <p:cNvSpPr/>
          <p:nvPr/>
        </p:nvSpPr>
        <p:spPr>
          <a:xfrm>
            <a:off x="3707967" y="4860636"/>
            <a:ext cx="914400" cy="381000"/>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050" b="1" dirty="0">
                <a:solidFill>
                  <a:schemeClr val="bg2"/>
                </a:solidFill>
              </a:rPr>
              <a:t>UML</a:t>
            </a:r>
          </a:p>
        </p:txBody>
      </p:sp>
      <p:sp>
        <p:nvSpPr>
          <p:cNvPr id="18" name="Rectangle 17"/>
          <p:cNvSpPr/>
          <p:nvPr/>
        </p:nvSpPr>
        <p:spPr>
          <a:xfrm>
            <a:off x="5542991" y="4860636"/>
            <a:ext cx="1143000" cy="381000"/>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050" b="1" dirty="0">
                <a:solidFill>
                  <a:schemeClr val="bg2"/>
                </a:solidFill>
              </a:rPr>
              <a:t>Development</a:t>
            </a:r>
          </a:p>
        </p:txBody>
      </p:sp>
      <p:sp>
        <p:nvSpPr>
          <p:cNvPr id="19" name="Rectangle 18"/>
          <p:cNvSpPr/>
          <p:nvPr/>
        </p:nvSpPr>
        <p:spPr>
          <a:xfrm>
            <a:off x="8001000" y="4793673"/>
            <a:ext cx="914400" cy="381000"/>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050" b="1" dirty="0">
                <a:solidFill>
                  <a:schemeClr val="bg2"/>
                </a:solidFill>
              </a:rPr>
              <a:t>Testing</a:t>
            </a:r>
          </a:p>
        </p:txBody>
      </p:sp>
    </p:spTree>
    <p:extLst>
      <p:ext uri="{BB962C8B-B14F-4D97-AF65-F5344CB8AC3E}">
        <p14:creationId xmlns:p14="http://schemas.microsoft.com/office/powerpoint/2010/main" val="37543419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62000" y="533400"/>
            <a:ext cx="10515600" cy="1145224"/>
          </a:xfrm>
        </p:spPr>
        <p:txBody>
          <a:bodyPr/>
          <a:lstStyle/>
          <a:p>
            <a:r>
              <a:rPr lang="en-US" b="1" dirty="0">
                <a:solidFill>
                  <a:schemeClr val="bg2"/>
                </a:solidFill>
              </a:rPr>
              <a:t>Why Software Engineering is Popular?</a:t>
            </a:r>
            <a:r>
              <a:rPr lang="en-US" b="1" dirty="0"/>
              <a:t/>
            </a:r>
            <a:br>
              <a:rPr lang="en-US" b="1" dirty="0"/>
            </a:br>
            <a:endParaRPr lang="en-US" dirty="0"/>
          </a:p>
        </p:txBody>
      </p:sp>
      <p:sp>
        <p:nvSpPr>
          <p:cNvPr id="3" name="Content Placeholder 2"/>
          <p:cNvSpPr>
            <a:spLocks noGrp="1"/>
          </p:cNvSpPr>
          <p:nvPr>
            <p:ph idx="1"/>
          </p:nvPr>
        </p:nvSpPr>
        <p:spPr>
          <a:xfrm>
            <a:off x="838200" y="1825625"/>
            <a:ext cx="5638800" cy="4351338"/>
          </a:xfrm>
        </p:spPr>
        <p:txBody>
          <a:bodyPr>
            <a:normAutofit/>
          </a:bodyPr>
          <a:lstStyle/>
          <a:p>
            <a:r>
              <a:rPr lang="en-US" b="1" dirty="0">
                <a:solidFill>
                  <a:schemeClr val="bg2"/>
                </a:solidFill>
              </a:rPr>
              <a:t>Large software</a:t>
            </a:r>
            <a:r>
              <a:rPr lang="en-US" dirty="0">
                <a:solidFill>
                  <a:schemeClr val="bg2"/>
                </a:solidFill>
              </a:rPr>
              <a:t> – </a:t>
            </a:r>
            <a:r>
              <a:rPr lang="en-US" sz="1800" dirty="0">
                <a:solidFill>
                  <a:schemeClr val="bg2"/>
                </a:solidFill>
              </a:rPr>
              <a:t>In our real life, it is quite more comfortable to build a wall than a house or building. In the same manner, as the size of the software becomes large, software engineering helps you to build software.</a:t>
            </a:r>
          </a:p>
          <a:p>
            <a:r>
              <a:rPr lang="en-US" b="1" dirty="0">
                <a:solidFill>
                  <a:schemeClr val="bg2"/>
                </a:solidFill>
              </a:rPr>
              <a:t>Scalability- </a:t>
            </a:r>
            <a:r>
              <a:rPr lang="en-US" sz="1800" dirty="0">
                <a:solidFill>
                  <a:schemeClr val="bg2"/>
                </a:solidFill>
              </a:rPr>
              <a:t>If the software development process</a:t>
            </a:r>
            <a:r>
              <a:rPr lang="en-US" sz="1800" b="1" dirty="0">
                <a:solidFill>
                  <a:schemeClr val="bg2"/>
                </a:solidFill>
              </a:rPr>
              <a:t> </a:t>
            </a:r>
            <a:r>
              <a:rPr lang="en-US" sz="1800" dirty="0">
                <a:solidFill>
                  <a:schemeClr val="bg2"/>
                </a:solidFill>
              </a:rPr>
              <a:t>were based on scientific and engineering concepts, it is easier to re-create new software to scale an existing one</a:t>
            </a:r>
            <a:r>
              <a:rPr lang="en-US" dirty="0">
                <a:solidFill>
                  <a:schemeClr val="bg2"/>
                </a:solidFill>
              </a:rPr>
              <a:t>.</a:t>
            </a:r>
          </a:p>
          <a:p>
            <a:endParaRPr lang="en-US" dirty="0">
              <a:solidFill>
                <a:schemeClr val="bg2"/>
              </a:solidFill>
            </a:endParaRPr>
          </a:p>
        </p:txBody>
      </p:sp>
      <p:pic>
        <p:nvPicPr>
          <p:cNvPr id="4" name="Picture 2" descr="https://www.guru99.com/images/1/093019_0641_WhatisSoftw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15200" y="1905000"/>
            <a:ext cx="3438525" cy="34976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3773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2"/>
                </a:solidFill>
              </a:rPr>
              <a:t>Why Software Engineering is Popular?</a:t>
            </a:r>
            <a:r>
              <a:rPr lang="en-US" b="1" dirty="0"/>
              <a:t/>
            </a:r>
            <a:br>
              <a:rPr lang="en-US" b="1" dirty="0"/>
            </a:br>
            <a:endParaRPr lang="en-US" dirty="0"/>
          </a:p>
        </p:txBody>
      </p:sp>
      <p:sp>
        <p:nvSpPr>
          <p:cNvPr id="3" name="Content Placeholder 2"/>
          <p:cNvSpPr>
            <a:spLocks noGrp="1"/>
          </p:cNvSpPr>
          <p:nvPr>
            <p:ph idx="1"/>
          </p:nvPr>
        </p:nvSpPr>
        <p:spPr>
          <a:xfrm>
            <a:off x="609600" y="1447800"/>
            <a:ext cx="6858000" cy="4351338"/>
          </a:xfrm>
        </p:spPr>
        <p:txBody>
          <a:bodyPr/>
          <a:lstStyle/>
          <a:p>
            <a:r>
              <a:rPr lang="en-US" b="1" dirty="0">
                <a:solidFill>
                  <a:schemeClr val="bg2"/>
                </a:solidFill>
              </a:rPr>
              <a:t>Adaptability</a:t>
            </a:r>
            <a:r>
              <a:rPr lang="en-US" dirty="0">
                <a:solidFill>
                  <a:schemeClr val="bg2"/>
                </a:solidFill>
              </a:rPr>
              <a:t>: </a:t>
            </a:r>
            <a:r>
              <a:rPr lang="en-US" sz="1800" dirty="0">
                <a:solidFill>
                  <a:schemeClr val="bg2"/>
                </a:solidFill>
              </a:rPr>
              <a:t>Whenever the software process was based on scientific and engineering, it is easy to re-create new software with the help of software engineering.</a:t>
            </a:r>
            <a:endParaRPr lang="en-US" dirty="0">
              <a:solidFill>
                <a:schemeClr val="bg2"/>
              </a:solidFill>
            </a:endParaRPr>
          </a:p>
          <a:p>
            <a:r>
              <a:rPr lang="en-US" b="1" dirty="0">
                <a:solidFill>
                  <a:schemeClr val="bg2"/>
                </a:solidFill>
              </a:rPr>
              <a:t>Cost-</a:t>
            </a:r>
            <a:r>
              <a:rPr lang="en-US" dirty="0">
                <a:solidFill>
                  <a:schemeClr val="bg2"/>
                </a:solidFill>
              </a:rPr>
              <a:t> </a:t>
            </a:r>
            <a:r>
              <a:rPr lang="en-US" sz="1800" dirty="0">
                <a:solidFill>
                  <a:schemeClr val="bg2"/>
                </a:solidFill>
              </a:rPr>
              <a:t>Hardware industry has shown its skills and huge manufacturing has lower the cost of the computer and electronic hardware.</a:t>
            </a:r>
          </a:p>
          <a:p>
            <a:r>
              <a:rPr lang="en-US" b="1" dirty="0">
                <a:solidFill>
                  <a:schemeClr val="bg2"/>
                </a:solidFill>
              </a:rPr>
              <a:t>Dynamic Nature</a:t>
            </a:r>
            <a:r>
              <a:rPr lang="en-US" dirty="0">
                <a:solidFill>
                  <a:schemeClr val="bg2"/>
                </a:solidFill>
              </a:rPr>
              <a:t>- </a:t>
            </a:r>
            <a:r>
              <a:rPr lang="en-US" sz="1800" dirty="0">
                <a:solidFill>
                  <a:schemeClr val="bg2"/>
                </a:solidFill>
              </a:rPr>
              <a:t>Always growing and adapting nature of the software. It depends on the environment in which the user works.</a:t>
            </a:r>
          </a:p>
          <a:p>
            <a:r>
              <a:rPr lang="en-US" b="1" dirty="0">
                <a:solidFill>
                  <a:schemeClr val="bg2"/>
                </a:solidFill>
              </a:rPr>
              <a:t>Quality Management</a:t>
            </a:r>
            <a:r>
              <a:rPr lang="en-US" dirty="0">
                <a:solidFill>
                  <a:schemeClr val="bg2"/>
                </a:solidFill>
              </a:rPr>
              <a:t>: Offers better method of software development to provide quality software products.</a:t>
            </a:r>
          </a:p>
        </p:txBody>
      </p:sp>
      <p:pic>
        <p:nvPicPr>
          <p:cNvPr id="4098" name="Picture 2" descr="https://www.guru99.com/images/1/093019_0641_WhatisSoftw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29600" y="1828800"/>
            <a:ext cx="3438525" cy="34976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19706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2"/>
                </a:solidFill>
              </a:rPr>
              <a:t> Software Failure?</a:t>
            </a:r>
            <a:br>
              <a:rPr lang="en-US" dirty="0">
                <a:solidFill>
                  <a:schemeClr val="bg2"/>
                </a:solidFill>
              </a:rPr>
            </a:br>
            <a:endParaRPr lang="en-US" dirty="0"/>
          </a:p>
        </p:txBody>
      </p:sp>
      <p:sp>
        <p:nvSpPr>
          <p:cNvPr id="3" name="Content Placeholder 2"/>
          <p:cNvSpPr>
            <a:spLocks noGrp="1"/>
          </p:cNvSpPr>
          <p:nvPr>
            <p:ph idx="1"/>
          </p:nvPr>
        </p:nvSpPr>
        <p:spPr/>
        <p:txBody>
          <a:bodyPr/>
          <a:lstStyle/>
          <a:p>
            <a:r>
              <a:rPr lang="en-US" dirty="0">
                <a:solidFill>
                  <a:schemeClr val="bg1"/>
                </a:solidFill>
              </a:rPr>
              <a:t>Every software failure indicates an error in design or in the process through which design was translated into machine executable code.</a:t>
            </a:r>
          </a:p>
          <a:p>
            <a:r>
              <a:rPr lang="en-US" dirty="0">
                <a:solidFill>
                  <a:schemeClr val="bg1"/>
                </a:solidFill>
              </a:rPr>
              <a:t>System software may fail because of mistakes in its specification, design, or implementation.</a:t>
            </a:r>
          </a:p>
          <a:p>
            <a:endParaRPr lang="en-US" dirty="0">
              <a:solidFill>
                <a:schemeClr val="bg1"/>
              </a:solidFill>
            </a:endParaRPr>
          </a:p>
        </p:txBody>
      </p:sp>
    </p:spTree>
    <p:extLst>
      <p:ext uri="{BB962C8B-B14F-4D97-AF65-F5344CB8AC3E}">
        <p14:creationId xmlns:p14="http://schemas.microsoft.com/office/powerpoint/2010/main" val="40862845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2"/>
                </a:solidFill>
              </a:rPr>
              <a:t> Key Points of Software Failure?</a:t>
            </a:r>
            <a:br>
              <a:rPr lang="en-US" dirty="0">
                <a:solidFill>
                  <a:schemeClr val="bg2"/>
                </a:solidFill>
              </a:rPr>
            </a:br>
            <a:endParaRPr lang="en-US" dirty="0"/>
          </a:p>
        </p:txBody>
      </p:sp>
      <p:sp>
        <p:nvSpPr>
          <p:cNvPr id="3" name="Content Placeholder 2"/>
          <p:cNvSpPr>
            <a:spLocks noGrp="1"/>
          </p:cNvSpPr>
          <p:nvPr>
            <p:ph idx="1"/>
          </p:nvPr>
        </p:nvSpPr>
        <p:spPr/>
        <p:txBody>
          <a:bodyPr/>
          <a:lstStyle/>
          <a:p>
            <a:pPr>
              <a:buClr>
                <a:schemeClr val="bg1">
                  <a:lumMod val="50000"/>
                </a:schemeClr>
              </a:buClr>
            </a:pPr>
            <a:r>
              <a:rPr lang="en-US" dirty="0">
                <a:solidFill>
                  <a:schemeClr val="bg1"/>
                </a:solidFill>
              </a:rPr>
              <a:t>Not Enough Time. ...</a:t>
            </a:r>
          </a:p>
          <a:p>
            <a:pPr>
              <a:buClr>
                <a:schemeClr val="bg1">
                  <a:lumMod val="50000"/>
                </a:schemeClr>
              </a:buClr>
            </a:pPr>
            <a:r>
              <a:rPr lang="en-US" dirty="0">
                <a:solidFill>
                  <a:schemeClr val="bg1"/>
                </a:solidFill>
              </a:rPr>
              <a:t>Insufficient Budget. ...</a:t>
            </a:r>
          </a:p>
          <a:p>
            <a:pPr>
              <a:buClr>
                <a:schemeClr val="bg1">
                  <a:lumMod val="50000"/>
                </a:schemeClr>
              </a:buClr>
            </a:pPr>
            <a:r>
              <a:rPr lang="en-US" dirty="0">
                <a:solidFill>
                  <a:schemeClr val="bg1"/>
                </a:solidFill>
              </a:rPr>
              <a:t>Poor </a:t>
            </a:r>
            <a:r>
              <a:rPr lang="en-US" b="1" dirty="0">
                <a:solidFill>
                  <a:schemeClr val="bg1"/>
                </a:solidFill>
              </a:rPr>
              <a:t>Communication</a:t>
            </a:r>
            <a:r>
              <a:rPr lang="en-US" dirty="0">
                <a:solidFill>
                  <a:schemeClr val="bg1"/>
                </a:solidFill>
              </a:rPr>
              <a:t>. ...</a:t>
            </a:r>
          </a:p>
          <a:p>
            <a:pPr>
              <a:buClr>
                <a:schemeClr val="bg1">
                  <a:lumMod val="50000"/>
                </a:schemeClr>
              </a:buClr>
            </a:pPr>
            <a:r>
              <a:rPr lang="en-US" dirty="0">
                <a:solidFill>
                  <a:schemeClr val="bg1"/>
                </a:solidFill>
              </a:rPr>
              <a:t>Never Reviewing Project Progress. ...</a:t>
            </a:r>
          </a:p>
          <a:p>
            <a:pPr>
              <a:buClr>
                <a:schemeClr val="bg1">
                  <a:lumMod val="50000"/>
                </a:schemeClr>
              </a:buClr>
            </a:pPr>
            <a:r>
              <a:rPr lang="en-US" dirty="0">
                <a:solidFill>
                  <a:schemeClr val="bg1"/>
                </a:solidFill>
              </a:rPr>
              <a:t>Inadequate Testing. ...</a:t>
            </a:r>
          </a:p>
          <a:p>
            <a:pPr>
              <a:buClr>
                <a:schemeClr val="bg1">
                  <a:lumMod val="50000"/>
                </a:schemeClr>
              </a:buClr>
            </a:pPr>
            <a:r>
              <a:rPr lang="en-US" dirty="0">
                <a:solidFill>
                  <a:schemeClr val="bg1"/>
                </a:solidFill>
              </a:rPr>
              <a:t>Testing in the Production </a:t>
            </a:r>
            <a:r>
              <a:rPr lang="en-US" b="1" dirty="0">
                <a:solidFill>
                  <a:schemeClr val="bg1"/>
                </a:solidFill>
              </a:rPr>
              <a:t>Environment</a:t>
            </a:r>
            <a:r>
              <a:rPr lang="en-US" dirty="0">
                <a:solidFill>
                  <a:schemeClr val="bg1"/>
                </a:solidFill>
              </a:rPr>
              <a:t>. ...</a:t>
            </a:r>
          </a:p>
          <a:p>
            <a:pPr>
              <a:buClr>
                <a:schemeClr val="bg1">
                  <a:lumMod val="50000"/>
                </a:schemeClr>
              </a:buClr>
            </a:pPr>
            <a:r>
              <a:rPr lang="en-US" dirty="0">
                <a:solidFill>
                  <a:schemeClr val="bg1"/>
                </a:solidFill>
              </a:rPr>
              <a:t>Lack of Quality Assurance. ...</a:t>
            </a:r>
          </a:p>
          <a:p>
            <a:pPr>
              <a:buClr>
                <a:schemeClr val="bg1">
                  <a:lumMod val="50000"/>
                </a:schemeClr>
              </a:buClr>
            </a:pPr>
            <a:r>
              <a:rPr lang="en-US" dirty="0">
                <a:solidFill>
                  <a:schemeClr val="bg1"/>
                </a:solidFill>
              </a:rPr>
              <a:t>Not Conforming to Industry Standards.</a:t>
            </a:r>
          </a:p>
        </p:txBody>
      </p:sp>
    </p:spTree>
    <p:extLst>
      <p:ext uri="{BB962C8B-B14F-4D97-AF65-F5344CB8AC3E}">
        <p14:creationId xmlns:p14="http://schemas.microsoft.com/office/powerpoint/2010/main" val="1894579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924800" y="1524000"/>
            <a:ext cx="3429000" cy="1905000"/>
          </a:xfrm>
        </p:spPr>
        <p:txBody>
          <a:bodyPr anchor="b">
            <a:normAutofit/>
          </a:bodyPr>
          <a:lstStyle/>
          <a:p>
            <a:r>
              <a:rPr lang="en-US" sz="3100" dirty="0">
                <a:solidFill>
                  <a:schemeClr val="bg1">
                    <a:lumMod val="50000"/>
                  </a:schemeClr>
                </a:solidFill>
              </a:rPr>
              <a:t>Factors of Software Failure</a:t>
            </a:r>
            <a:br>
              <a:rPr lang="en-US" sz="3100" dirty="0">
                <a:solidFill>
                  <a:schemeClr val="bg1">
                    <a:lumMod val="50000"/>
                  </a:schemeClr>
                </a:solidFill>
              </a:rPr>
            </a:br>
            <a:endParaRPr lang="en-US" sz="3100" dirty="0">
              <a:solidFill>
                <a:schemeClr val="bg1">
                  <a:lumMod val="50000"/>
                </a:schemeClr>
              </a:solidFill>
            </a:endParaRPr>
          </a:p>
        </p:txBody>
      </p:sp>
      <p:pic>
        <p:nvPicPr>
          <p:cNvPr id="1026" name="Picture 2" descr="Image result for what factors lead to software project failure">
            <a:extLst>
              <a:ext uri="{FF2B5EF4-FFF2-40B4-BE49-F238E27FC236}">
                <a16:creationId xmlns="" xmlns:a16="http://schemas.microsoft.com/office/drawing/2014/main" id="{E35F6DB3-DEA3-4573-B47E-F901553CF258}"/>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val="0"/>
              </a:ext>
            </a:extLst>
          </a:blip>
          <a:stretch>
            <a:fillRect/>
          </a:stretch>
        </p:blipFill>
        <p:spPr bwMode="auto">
          <a:xfrm>
            <a:off x="838200" y="914400"/>
            <a:ext cx="6400800" cy="4800600"/>
          </a:xfrm>
          <a:prstGeom prst="rect">
            <a:avLst/>
          </a:prstGeom>
          <a:solidFill>
            <a:srgbClr val="FFFFFF"/>
          </a:solidFill>
        </p:spPr>
      </p:pic>
      <p:sp>
        <p:nvSpPr>
          <p:cNvPr id="3" name="Content Placeholder 2"/>
          <p:cNvSpPr>
            <a:spLocks noGrp="1"/>
          </p:cNvSpPr>
          <p:nvPr>
            <p:ph type="body" sz="half" idx="2"/>
          </p:nvPr>
        </p:nvSpPr>
        <p:spPr>
          <a:xfrm>
            <a:off x="7924800" y="3581400"/>
            <a:ext cx="3429000" cy="1828800"/>
          </a:xfrm>
        </p:spPr>
        <p:txBody>
          <a:bodyPr>
            <a:normAutofit/>
          </a:bodyPr>
          <a:lstStyle/>
          <a:p>
            <a:pPr marL="342900" indent="-342900">
              <a:buClr>
                <a:schemeClr val="bg1">
                  <a:lumMod val="50000"/>
                </a:schemeClr>
              </a:buClr>
              <a:buFont typeface="+mj-lt"/>
              <a:buAutoNum type="arabicPeriod"/>
            </a:pPr>
            <a:r>
              <a:rPr lang="en-US" b="1" dirty="0">
                <a:solidFill>
                  <a:schemeClr val="bg1">
                    <a:lumMod val="50000"/>
                  </a:schemeClr>
                </a:solidFill>
              </a:rPr>
              <a:t>Increasing system complexity. </a:t>
            </a:r>
          </a:p>
          <a:p>
            <a:pPr marL="342900" indent="-342900">
              <a:buClr>
                <a:schemeClr val="bg1">
                  <a:lumMod val="50000"/>
                </a:schemeClr>
              </a:buClr>
              <a:buFont typeface="+mj-lt"/>
              <a:buAutoNum type="arabicPeriod"/>
            </a:pPr>
            <a:r>
              <a:rPr lang="en-US" b="1" dirty="0">
                <a:solidFill>
                  <a:schemeClr val="bg1">
                    <a:lumMod val="50000"/>
                  </a:schemeClr>
                </a:solidFill>
              </a:rPr>
              <a:t>Failure to use software engineering</a:t>
            </a:r>
          </a:p>
        </p:txBody>
      </p:sp>
    </p:spTree>
    <p:extLst>
      <p:ext uri="{BB962C8B-B14F-4D97-AF65-F5344CB8AC3E}">
        <p14:creationId xmlns:p14="http://schemas.microsoft.com/office/powerpoint/2010/main" val="24936208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B8C7D75-609C-47FA-AA79-E8A0626C720C}"/>
              </a:ext>
            </a:extLst>
          </p:cNvPr>
          <p:cNvSpPr>
            <a:spLocks noGrp="1"/>
          </p:cNvSpPr>
          <p:nvPr>
            <p:ph type="title"/>
          </p:nvPr>
        </p:nvSpPr>
        <p:spPr/>
        <p:txBody>
          <a:bodyPr/>
          <a:lstStyle/>
          <a:p>
            <a:r>
              <a:rPr lang="en-US" dirty="0">
                <a:solidFill>
                  <a:schemeClr val="bg2"/>
                </a:solidFill>
              </a:rPr>
              <a:t>Factors of Software Failure</a:t>
            </a:r>
            <a:br>
              <a:rPr lang="en-US" dirty="0">
                <a:solidFill>
                  <a:schemeClr val="bg2"/>
                </a:solidFill>
              </a:rPr>
            </a:br>
            <a:endParaRPr lang="en-GB" dirty="0"/>
          </a:p>
        </p:txBody>
      </p:sp>
      <p:sp>
        <p:nvSpPr>
          <p:cNvPr id="3" name="Content Placeholder 2">
            <a:extLst>
              <a:ext uri="{FF2B5EF4-FFF2-40B4-BE49-F238E27FC236}">
                <a16:creationId xmlns="" xmlns:a16="http://schemas.microsoft.com/office/drawing/2014/main" id="{FBC59F33-9B28-4948-B16B-1F5A5D8F8B2D}"/>
              </a:ext>
            </a:extLst>
          </p:cNvPr>
          <p:cNvSpPr>
            <a:spLocks noGrp="1"/>
          </p:cNvSpPr>
          <p:nvPr>
            <p:ph idx="1"/>
          </p:nvPr>
        </p:nvSpPr>
        <p:spPr/>
        <p:txBody>
          <a:bodyPr/>
          <a:lstStyle/>
          <a:p>
            <a:pPr marL="457200" indent="-457200">
              <a:buClr>
                <a:schemeClr val="bg2"/>
              </a:buClr>
              <a:buFont typeface="+mj-lt"/>
              <a:buAutoNum type="arabicPeriod"/>
            </a:pPr>
            <a:r>
              <a:rPr lang="en-US" dirty="0">
                <a:solidFill>
                  <a:schemeClr val="bg1"/>
                </a:solidFill>
              </a:rPr>
              <a:t>Increasing system complexity</a:t>
            </a:r>
          </a:p>
          <a:p>
            <a:pPr>
              <a:buClr>
                <a:schemeClr val="bg1">
                  <a:lumMod val="50000"/>
                </a:schemeClr>
              </a:buClr>
            </a:pPr>
            <a:r>
              <a:rPr lang="en-US" dirty="0">
                <a:solidFill>
                  <a:schemeClr val="bg1"/>
                </a:solidFill>
              </a:rPr>
              <a:t>As new software engineering techniques help us to build larger, more complex systems, the demands change. Systems have to be built and delivered more quickly; larger, even more complex systems are required; and systems have to have new capabilities that were previously thought to be impossible. New software engineering techniques have to be developed to meet new the challenges of delivering more complex software</a:t>
            </a:r>
            <a:endParaRPr lang="en-GB" dirty="0">
              <a:solidFill>
                <a:schemeClr val="bg1"/>
              </a:solidFill>
            </a:endParaRPr>
          </a:p>
        </p:txBody>
      </p:sp>
    </p:spTree>
    <p:extLst>
      <p:ext uri="{BB962C8B-B14F-4D97-AF65-F5344CB8AC3E}">
        <p14:creationId xmlns:p14="http://schemas.microsoft.com/office/powerpoint/2010/main" val="864383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2"/>
                </a:solidFill>
              </a:rPr>
              <a:t>Grading Scheme</a:t>
            </a:r>
          </a:p>
        </p:txBody>
      </p:sp>
      <p:sp>
        <p:nvSpPr>
          <p:cNvPr id="3" name="Content Placeholder 2"/>
          <p:cNvSpPr>
            <a:spLocks noGrp="1"/>
          </p:cNvSpPr>
          <p:nvPr>
            <p:ph idx="1"/>
          </p:nvPr>
        </p:nvSpPr>
        <p:spPr/>
        <p:txBody>
          <a:bodyPr/>
          <a:lstStyle/>
          <a:p>
            <a:r>
              <a:rPr lang="en-US" dirty="0">
                <a:solidFill>
                  <a:schemeClr val="bg2"/>
                </a:solidFill>
              </a:rPr>
              <a:t>Mid-1and 2: </a:t>
            </a:r>
            <a:r>
              <a:rPr lang="en-US" dirty="0" smtClean="0">
                <a:solidFill>
                  <a:schemeClr val="bg2"/>
                </a:solidFill>
              </a:rPr>
              <a:t>30 each </a:t>
            </a:r>
            <a:endParaRPr lang="en-US" dirty="0">
              <a:solidFill>
                <a:schemeClr val="bg2"/>
              </a:solidFill>
            </a:endParaRPr>
          </a:p>
          <a:p>
            <a:r>
              <a:rPr lang="en-US" dirty="0" smtClean="0">
                <a:solidFill>
                  <a:schemeClr val="bg2"/>
                </a:solidFill>
              </a:rPr>
              <a:t>Assignment</a:t>
            </a:r>
            <a:r>
              <a:rPr lang="en-US" dirty="0">
                <a:solidFill>
                  <a:schemeClr val="bg2"/>
                </a:solidFill>
              </a:rPr>
              <a:t>: </a:t>
            </a:r>
            <a:r>
              <a:rPr lang="en-US" dirty="0" smtClean="0">
                <a:solidFill>
                  <a:schemeClr val="bg2"/>
                </a:solidFill>
              </a:rPr>
              <a:t>10 </a:t>
            </a:r>
            <a:endParaRPr lang="en-US" dirty="0">
              <a:solidFill>
                <a:schemeClr val="bg2"/>
              </a:solidFill>
            </a:endParaRPr>
          </a:p>
          <a:p>
            <a:r>
              <a:rPr lang="en-US" dirty="0">
                <a:solidFill>
                  <a:schemeClr val="bg2"/>
                </a:solidFill>
              </a:rPr>
              <a:t>Project: 10 </a:t>
            </a:r>
          </a:p>
          <a:p>
            <a:r>
              <a:rPr lang="en-US" dirty="0">
                <a:solidFill>
                  <a:schemeClr val="bg2"/>
                </a:solidFill>
              </a:rPr>
              <a:t>Final: 50 </a:t>
            </a:r>
          </a:p>
        </p:txBody>
      </p:sp>
    </p:spTree>
    <p:extLst>
      <p:ext uri="{BB962C8B-B14F-4D97-AF65-F5344CB8AC3E}">
        <p14:creationId xmlns:p14="http://schemas.microsoft.com/office/powerpoint/2010/main" val="1555193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9FB3F8C-C78B-4346-B3D4-846E5B509343}"/>
              </a:ext>
            </a:extLst>
          </p:cNvPr>
          <p:cNvSpPr>
            <a:spLocks noGrp="1"/>
          </p:cNvSpPr>
          <p:nvPr>
            <p:ph type="title"/>
          </p:nvPr>
        </p:nvSpPr>
        <p:spPr/>
        <p:txBody>
          <a:bodyPr/>
          <a:lstStyle/>
          <a:p>
            <a:r>
              <a:rPr lang="en-US" dirty="0">
                <a:solidFill>
                  <a:schemeClr val="bg2"/>
                </a:solidFill>
              </a:rPr>
              <a:t>Factors of Software Failure</a:t>
            </a:r>
            <a:br>
              <a:rPr lang="en-US" dirty="0">
                <a:solidFill>
                  <a:schemeClr val="bg2"/>
                </a:solidFill>
              </a:rPr>
            </a:br>
            <a:endParaRPr lang="en-GB" dirty="0"/>
          </a:p>
        </p:txBody>
      </p:sp>
      <p:sp>
        <p:nvSpPr>
          <p:cNvPr id="3" name="Content Placeholder 2">
            <a:extLst>
              <a:ext uri="{FF2B5EF4-FFF2-40B4-BE49-F238E27FC236}">
                <a16:creationId xmlns="" xmlns:a16="http://schemas.microsoft.com/office/drawing/2014/main" id="{60494386-31FC-4E52-9C34-F41C4AE027EA}"/>
              </a:ext>
            </a:extLst>
          </p:cNvPr>
          <p:cNvSpPr>
            <a:spLocks noGrp="1"/>
          </p:cNvSpPr>
          <p:nvPr>
            <p:ph idx="1"/>
          </p:nvPr>
        </p:nvSpPr>
        <p:spPr/>
        <p:txBody>
          <a:bodyPr/>
          <a:lstStyle/>
          <a:p>
            <a:pPr marL="0" indent="0">
              <a:buNone/>
            </a:pPr>
            <a:r>
              <a:rPr lang="en-US" dirty="0">
                <a:solidFill>
                  <a:schemeClr val="bg1"/>
                </a:solidFill>
              </a:rPr>
              <a:t>2. Failure to use software engineering methods </a:t>
            </a:r>
          </a:p>
          <a:p>
            <a:pPr>
              <a:buClr>
                <a:schemeClr val="bg1">
                  <a:lumMod val="75000"/>
                </a:schemeClr>
              </a:buClr>
            </a:pPr>
            <a:r>
              <a:rPr lang="en-US" dirty="0">
                <a:solidFill>
                  <a:schemeClr val="bg1"/>
                </a:solidFill>
              </a:rPr>
              <a:t>It is fairly easy to write computer programs without using software engineering methods and techniques. Many companies have drifted into software development as their products and services have evolved. They do not use software engineering methods in their everyday work. Consequently, their software is often more expensive and less reliable than it should be. We need better software engineering education and training to address this problem.</a:t>
            </a:r>
            <a:endParaRPr lang="en-GB" dirty="0">
              <a:solidFill>
                <a:schemeClr val="bg1"/>
              </a:solidFill>
            </a:endParaRPr>
          </a:p>
        </p:txBody>
      </p:sp>
    </p:spTree>
    <p:extLst>
      <p:ext uri="{BB962C8B-B14F-4D97-AF65-F5344CB8AC3E}">
        <p14:creationId xmlns:p14="http://schemas.microsoft.com/office/powerpoint/2010/main" val="15734429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2362200"/>
            <a:ext cx="10515600" cy="1145224"/>
          </a:xfrm>
        </p:spPr>
        <p:txBody>
          <a:bodyPr/>
          <a:lstStyle/>
          <a:p>
            <a:pPr algn="ctr"/>
            <a:r>
              <a:rPr lang="en-US" dirty="0" smtClean="0"/>
              <a:t>Class 02</a:t>
            </a:r>
            <a:br>
              <a:rPr lang="en-US" dirty="0" smtClean="0"/>
            </a:br>
            <a:r>
              <a:rPr lang="en-US" dirty="0" smtClean="0"/>
              <a:t>10-feb-2021</a:t>
            </a:r>
            <a:endParaRPr lang="en-US" dirty="0"/>
          </a:p>
        </p:txBody>
      </p:sp>
    </p:spTree>
    <p:extLst>
      <p:ext uri="{BB962C8B-B14F-4D97-AF65-F5344CB8AC3E}">
        <p14:creationId xmlns:p14="http://schemas.microsoft.com/office/powerpoint/2010/main" val="608469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Activity</a:t>
            </a:r>
            <a:endParaRPr lang="en-US" dirty="0"/>
          </a:p>
        </p:txBody>
      </p:sp>
      <p:sp>
        <p:nvSpPr>
          <p:cNvPr id="3" name="Content Placeholder 2"/>
          <p:cNvSpPr>
            <a:spLocks noGrp="1"/>
          </p:cNvSpPr>
          <p:nvPr>
            <p:ph idx="1"/>
          </p:nvPr>
        </p:nvSpPr>
        <p:spPr>
          <a:xfrm>
            <a:off x="838200" y="1825625"/>
            <a:ext cx="10515600" cy="2441575"/>
          </a:xfrm>
        </p:spPr>
        <p:txBody>
          <a:bodyPr/>
          <a:lstStyle/>
          <a:p>
            <a:r>
              <a:rPr lang="en-US" dirty="0"/>
              <a:t>Imagine waking up one day, checking your mailbox an receiving a letter from your hospital saying you died. Well, that is precisely what happened to 8500 people who received treatment between Oct 25 and Dec 11 at St. Mary’s Mercy Hospital. So what happened? It turns out the hospital had recently upgraded its patient-management software system. However, a mapping error in the software resulted in the system assigning a code of 20 (which means “expired”) instead of 01 which meant the patient had been discharged. But that is not all. The erroneous data was not only sent to the patients but also to insurance companies and the local Social Security Office. </a:t>
            </a:r>
          </a:p>
        </p:txBody>
      </p:sp>
      <p:sp>
        <p:nvSpPr>
          <p:cNvPr id="4" name="TextBox 3"/>
          <p:cNvSpPr txBox="1"/>
          <p:nvPr/>
        </p:nvSpPr>
        <p:spPr>
          <a:xfrm>
            <a:off x="1524000" y="4648200"/>
            <a:ext cx="2709396" cy="369332"/>
          </a:xfrm>
          <a:prstGeom prst="rect">
            <a:avLst/>
          </a:prstGeom>
          <a:noFill/>
        </p:spPr>
        <p:txBody>
          <a:bodyPr wrap="none" rtlCol="0">
            <a:spAutoFit/>
          </a:bodyPr>
          <a:lstStyle/>
          <a:p>
            <a:r>
              <a:rPr lang="en-US" dirty="0" smtClean="0"/>
              <a:t>Immature Engineering </a:t>
            </a:r>
            <a:endParaRPr lang="en-US" dirty="0"/>
          </a:p>
        </p:txBody>
      </p:sp>
      <p:sp>
        <p:nvSpPr>
          <p:cNvPr id="5" name="TextBox 4"/>
          <p:cNvSpPr txBox="1"/>
          <p:nvPr/>
        </p:nvSpPr>
        <p:spPr>
          <a:xfrm>
            <a:off x="4233396" y="5062151"/>
            <a:ext cx="1988045" cy="369332"/>
          </a:xfrm>
          <a:prstGeom prst="rect">
            <a:avLst/>
          </a:prstGeom>
          <a:noFill/>
        </p:spPr>
        <p:txBody>
          <a:bodyPr wrap="none" rtlCol="0">
            <a:spAutoFit/>
          </a:bodyPr>
          <a:lstStyle/>
          <a:p>
            <a:r>
              <a:rPr lang="en-US" dirty="0" smtClean="0"/>
              <a:t>Software Failure</a:t>
            </a:r>
            <a:endParaRPr lang="en-US" dirty="0"/>
          </a:p>
        </p:txBody>
      </p:sp>
      <p:sp>
        <p:nvSpPr>
          <p:cNvPr id="6" name="TextBox 5"/>
          <p:cNvSpPr txBox="1"/>
          <p:nvPr/>
        </p:nvSpPr>
        <p:spPr>
          <a:xfrm>
            <a:off x="6705600" y="5431483"/>
            <a:ext cx="2973891" cy="369332"/>
          </a:xfrm>
          <a:prstGeom prst="rect">
            <a:avLst/>
          </a:prstGeom>
          <a:noFill/>
        </p:spPr>
        <p:txBody>
          <a:bodyPr wrap="none" rtlCol="0">
            <a:spAutoFit/>
          </a:bodyPr>
          <a:lstStyle/>
          <a:p>
            <a:r>
              <a:rPr lang="en-US" dirty="0" smtClean="0"/>
              <a:t>Low Quality Management</a:t>
            </a:r>
            <a:endParaRPr lang="en-US" dirty="0"/>
          </a:p>
        </p:txBody>
      </p:sp>
      <p:sp>
        <p:nvSpPr>
          <p:cNvPr id="7" name="Rectangle 6"/>
          <p:cNvSpPr/>
          <p:nvPr/>
        </p:nvSpPr>
        <p:spPr>
          <a:xfrm>
            <a:off x="4114800" y="4974283"/>
            <a:ext cx="2286000" cy="588317"/>
          </a:xfrm>
          <a:prstGeom prst="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47121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ircle(in)">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randombar(horizont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circle(in)">
                                      <p:cBhvr>
                                        <p:cTn id="17" dur="20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53" presetClass="entr" presetSubtype="16"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p:cTn id="22" dur="500" fill="hold"/>
                                        <p:tgtEl>
                                          <p:spTgt spid="7"/>
                                        </p:tgtEl>
                                        <p:attrNameLst>
                                          <p:attrName>ppt_w</p:attrName>
                                        </p:attrNameLst>
                                      </p:cBhvr>
                                      <p:tavLst>
                                        <p:tav tm="0">
                                          <p:val>
                                            <p:fltVal val="0"/>
                                          </p:val>
                                        </p:tav>
                                        <p:tav tm="100000">
                                          <p:val>
                                            <p:strVal val="#ppt_w"/>
                                          </p:val>
                                        </p:tav>
                                      </p:tavLst>
                                    </p:anim>
                                    <p:anim calcmode="lin" valueType="num">
                                      <p:cBhvr>
                                        <p:cTn id="23" dur="500" fill="hold"/>
                                        <p:tgtEl>
                                          <p:spTgt spid="7"/>
                                        </p:tgtEl>
                                        <p:attrNameLst>
                                          <p:attrName>ppt_h</p:attrName>
                                        </p:attrNameLst>
                                      </p:cBhvr>
                                      <p:tavLst>
                                        <p:tav tm="0">
                                          <p:val>
                                            <p:fltVal val="0"/>
                                          </p:val>
                                        </p:tav>
                                        <p:tav tm="100000">
                                          <p:val>
                                            <p:strVal val="#ppt_h"/>
                                          </p:val>
                                        </p:tav>
                                      </p:tavLst>
                                    </p:anim>
                                    <p:animEffect transition="in" filter="fade">
                                      <p:cBhvr>
                                        <p:cTn id="2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9FB3F8C-C78B-4346-B3D4-846E5B509343}"/>
              </a:ext>
            </a:extLst>
          </p:cNvPr>
          <p:cNvSpPr>
            <a:spLocks noGrp="1"/>
          </p:cNvSpPr>
          <p:nvPr>
            <p:ph type="title"/>
          </p:nvPr>
        </p:nvSpPr>
        <p:spPr/>
        <p:txBody>
          <a:bodyPr/>
          <a:lstStyle/>
          <a:p>
            <a:r>
              <a:rPr lang="en-US" dirty="0">
                <a:solidFill>
                  <a:schemeClr val="bg2"/>
                </a:solidFill>
              </a:rPr>
              <a:t>Professional Software </a:t>
            </a:r>
            <a:r>
              <a:rPr lang="en-US" dirty="0" smtClean="0">
                <a:solidFill>
                  <a:schemeClr val="bg2"/>
                </a:solidFill>
              </a:rPr>
              <a:t>Development</a:t>
            </a:r>
            <a:endParaRPr lang="en-GB" dirty="0">
              <a:solidFill>
                <a:schemeClr val="bg2"/>
              </a:solidFill>
            </a:endParaRPr>
          </a:p>
        </p:txBody>
      </p:sp>
      <p:sp>
        <p:nvSpPr>
          <p:cNvPr id="3" name="Content Placeholder 2">
            <a:extLst>
              <a:ext uri="{FF2B5EF4-FFF2-40B4-BE49-F238E27FC236}">
                <a16:creationId xmlns="" xmlns:a16="http://schemas.microsoft.com/office/drawing/2014/main" id="{60494386-31FC-4E52-9C34-F41C4AE027EA}"/>
              </a:ext>
            </a:extLst>
          </p:cNvPr>
          <p:cNvSpPr>
            <a:spLocks noGrp="1"/>
          </p:cNvSpPr>
          <p:nvPr>
            <p:ph idx="1"/>
          </p:nvPr>
        </p:nvSpPr>
        <p:spPr/>
        <p:txBody>
          <a:bodyPr/>
          <a:lstStyle/>
          <a:p>
            <a:pPr>
              <a:buFont typeface="Wingdings" panose="05000000000000000000" pitchFamily="2" charset="2"/>
              <a:buChar char="ü"/>
            </a:pPr>
            <a:r>
              <a:rPr lang="en-US" dirty="0">
                <a:solidFill>
                  <a:schemeClr val="bg2"/>
                </a:solidFill>
              </a:rPr>
              <a:t>Software engineering is intended to support professional software development rather than individual programming. </a:t>
            </a:r>
          </a:p>
          <a:p>
            <a:pPr>
              <a:buFont typeface="Wingdings" panose="05000000000000000000" pitchFamily="2" charset="2"/>
              <a:buChar char="ü"/>
            </a:pPr>
            <a:r>
              <a:rPr lang="en-US" dirty="0" smtClean="0">
                <a:solidFill>
                  <a:schemeClr val="bg2"/>
                </a:solidFill>
              </a:rPr>
              <a:t>It </a:t>
            </a:r>
            <a:r>
              <a:rPr lang="en-US" dirty="0">
                <a:solidFill>
                  <a:schemeClr val="bg2"/>
                </a:solidFill>
              </a:rPr>
              <a:t>includes techniques that support program specification, design, and evolution, none of which are normally relevant for personal software development</a:t>
            </a:r>
            <a:r>
              <a:rPr lang="en-US" dirty="0" smtClean="0">
                <a:solidFill>
                  <a:schemeClr val="bg2"/>
                </a:solidFill>
              </a:rPr>
              <a:t>.</a:t>
            </a:r>
          </a:p>
          <a:p>
            <a:pPr>
              <a:buFont typeface="Wingdings" panose="05000000000000000000" pitchFamily="2" charset="2"/>
              <a:buChar char="ü"/>
            </a:pPr>
            <a:r>
              <a:rPr lang="en-US" dirty="0" smtClean="0">
                <a:solidFill>
                  <a:schemeClr val="bg2"/>
                </a:solidFill>
              </a:rPr>
              <a:t>software </a:t>
            </a:r>
            <a:r>
              <a:rPr lang="en-US" dirty="0">
                <a:solidFill>
                  <a:schemeClr val="bg2"/>
                </a:solidFill>
              </a:rPr>
              <a:t>is not just the programs themselves but also all associated </a:t>
            </a:r>
            <a:endParaRPr lang="en-US" dirty="0" smtClean="0">
              <a:solidFill>
                <a:schemeClr val="bg2"/>
              </a:solidFill>
            </a:endParaRPr>
          </a:p>
          <a:p>
            <a:pPr lvl="1">
              <a:buFont typeface="Wingdings" panose="05000000000000000000" pitchFamily="2" charset="2"/>
              <a:buChar char="ü"/>
            </a:pPr>
            <a:r>
              <a:rPr lang="en-US" dirty="0" smtClean="0">
                <a:solidFill>
                  <a:schemeClr val="bg2"/>
                </a:solidFill>
              </a:rPr>
              <a:t>Documentation</a:t>
            </a:r>
          </a:p>
          <a:p>
            <a:pPr lvl="1">
              <a:buFont typeface="Wingdings" panose="05000000000000000000" pitchFamily="2" charset="2"/>
              <a:buChar char="ü"/>
            </a:pPr>
            <a:r>
              <a:rPr lang="en-US" dirty="0" smtClean="0">
                <a:solidFill>
                  <a:schemeClr val="bg2"/>
                </a:solidFill>
              </a:rPr>
              <a:t>Libraries</a:t>
            </a:r>
          </a:p>
          <a:p>
            <a:pPr lvl="1">
              <a:buFont typeface="Wingdings" panose="05000000000000000000" pitchFamily="2" charset="2"/>
              <a:buChar char="ü"/>
            </a:pPr>
            <a:r>
              <a:rPr lang="en-US" dirty="0" smtClean="0">
                <a:solidFill>
                  <a:schemeClr val="bg2"/>
                </a:solidFill>
              </a:rPr>
              <a:t>support </a:t>
            </a:r>
            <a:r>
              <a:rPr lang="en-US" dirty="0">
                <a:solidFill>
                  <a:schemeClr val="bg2"/>
                </a:solidFill>
              </a:rPr>
              <a:t>websites, and configuration data that are needed to make these programs useful. </a:t>
            </a:r>
            <a:endParaRPr lang="en-GB" dirty="0">
              <a:solidFill>
                <a:schemeClr val="bg2"/>
              </a:solidFill>
            </a:endParaRPr>
          </a:p>
        </p:txBody>
      </p:sp>
    </p:spTree>
    <p:extLst>
      <p:ext uri="{BB962C8B-B14F-4D97-AF65-F5344CB8AC3E}">
        <p14:creationId xmlns:p14="http://schemas.microsoft.com/office/powerpoint/2010/main" val="4269539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2"/>
                </a:solidFill>
              </a:rPr>
              <a:t>Professional Software Development</a:t>
            </a:r>
            <a:endParaRPr lang="en-US" dirty="0"/>
          </a:p>
        </p:txBody>
      </p:sp>
      <p:sp>
        <p:nvSpPr>
          <p:cNvPr id="3" name="Content Placeholder 2"/>
          <p:cNvSpPr>
            <a:spLocks noGrp="1"/>
          </p:cNvSpPr>
          <p:nvPr>
            <p:ph idx="1"/>
          </p:nvPr>
        </p:nvSpPr>
        <p:spPr/>
        <p:txBody>
          <a:bodyPr/>
          <a:lstStyle/>
          <a:p>
            <a:pPr>
              <a:buFont typeface="Wingdings" panose="05000000000000000000" pitchFamily="2" charset="2"/>
              <a:buChar char="ü"/>
            </a:pPr>
            <a:r>
              <a:rPr lang="en-US" dirty="0">
                <a:solidFill>
                  <a:schemeClr val="bg2"/>
                </a:solidFill>
              </a:rPr>
              <a:t>A professionally developed software system is often more than a single program. </a:t>
            </a:r>
            <a:endParaRPr lang="en-US" dirty="0" smtClean="0">
              <a:solidFill>
                <a:schemeClr val="bg2"/>
              </a:solidFill>
            </a:endParaRPr>
          </a:p>
          <a:p>
            <a:pPr>
              <a:buFont typeface="Wingdings" panose="05000000000000000000" pitchFamily="2" charset="2"/>
              <a:buChar char="ü"/>
            </a:pPr>
            <a:r>
              <a:rPr lang="en-US" dirty="0" smtClean="0">
                <a:solidFill>
                  <a:schemeClr val="bg2"/>
                </a:solidFill>
              </a:rPr>
              <a:t>A </a:t>
            </a:r>
            <a:r>
              <a:rPr lang="en-US" dirty="0">
                <a:solidFill>
                  <a:schemeClr val="bg2"/>
                </a:solidFill>
              </a:rPr>
              <a:t>system may consist of several separate programs and configuration files that are used to set up these programs. </a:t>
            </a:r>
            <a:endParaRPr lang="en-US" dirty="0" smtClean="0">
              <a:solidFill>
                <a:schemeClr val="bg2"/>
              </a:solidFill>
            </a:endParaRPr>
          </a:p>
          <a:p>
            <a:pPr>
              <a:buFont typeface="Wingdings" panose="05000000000000000000" pitchFamily="2" charset="2"/>
              <a:buChar char="ü"/>
            </a:pPr>
            <a:r>
              <a:rPr lang="en-US" dirty="0" smtClean="0">
                <a:solidFill>
                  <a:schemeClr val="bg2"/>
                </a:solidFill>
              </a:rPr>
              <a:t>It </a:t>
            </a:r>
            <a:r>
              <a:rPr lang="en-US" dirty="0">
                <a:solidFill>
                  <a:schemeClr val="bg2"/>
                </a:solidFill>
              </a:rPr>
              <a:t>may include system documentation, which describes the structure of the system, user </a:t>
            </a:r>
            <a:r>
              <a:rPr lang="en-US" dirty="0" smtClean="0">
                <a:solidFill>
                  <a:schemeClr val="bg2"/>
                </a:solidFill>
              </a:rPr>
              <a:t>documentation.</a:t>
            </a:r>
          </a:p>
          <a:p>
            <a:pPr>
              <a:buFont typeface="Wingdings" panose="05000000000000000000" pitchFamily="2" charset="2"/>
              <a:buChar char="ü"/>
            </a:pPr>
            <a:r>
              <a:rPr lang="en-US" dirty="0" smtClean="0">
                <a:solidFill>
                  <a:schemeClr val="bg2"/>
                </a:solidFill>
              </a:rPr>
              <a:t>which </a:t>
            </a:r>
            <a:r>
              <a:rPr lang="en-US" dirty="0">
                <a:solidFill>
                  <a:schemeClr val="bg2"/>
                </a:solidFill>
              </a:rPr>
              <a:t>explains how to use the system, and websites for users to download recent product information.</a:t>
            </a:r>
            <a:endParaRPr lang="en-GB" dirty="0">
              <a:solidFill>
                <a:schemeClr val="bg2"/>
              </a:solidFill>
            </a:endParaRPr>
          </a:p>
          <a:p>
            <a:endParaRPr lang="en-US" dirty="0"/>
          </a:p>
        </p:txBody>
      </p:sp>
    </p:spTree>
    <p:extLst>
      <p:ext uri="{BB962C8B-B14F-4D97-AF65-F5344CB8AC3E}">
        <p14:creationId xmlns:p14="http://schemas.microsoft.com/office/powerpoint/2010/main" val="5220490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2"/>
                </a:solidFill>
              </a:rPr>
              <a:t>Why Professional Development is important</a:t>
            </a:r>
            <a:endParaRPr lang="en-US" dirty="0">
              <a:solidFill>
                <a:schemeClr val="bg2"/>
              </a:solidFill>
            </a:endParaRPr>
          </a:p>
        </p:txBody>
      </p:sp>
      <p:pic>
        <p:nvPicPr>
          <p:cNvPr id="1026" name="Picture 2" descr="Image result for professional software developmen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81400" y="3810134"/>
            <a:ext cx="4724399" cy="23622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question marks"/>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rcRect r="7380" b="10774"/>
          <a:stretch/>
        </p:blipFill>
        <p:spPr bwMode="auto">
          <a:xfrm>
            <a:off x="2075043" y="2574862"/>
            <a:ext cx="889671" cy="117763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Image result for question marks"/>
          <p:cNvPicPr>
            <a:picLocks noChangeAspect="1" noChangeArrowheads="1"/>
          </p:cNvPicPr>
          <p:nvPr/>
        </p:nvPicPr>
        <p:blipFill rotWithShape="1">
          <a:blip r:embed="rId5" cstate="print">
            <a:extLst>
              <a:ext uri="{BEBA8EAE-BF5A-486C-A8C5-ECC9F3942E4B}">
                <a14:imgProps xmlns:a14="http://schemas.microsoft.com/office/drawing/2010/main">
                  <a14:imgLayer r:embed="rId6">
                    <a14:imgEffect>
                      <a14:brightnessContrast bright="-20000" contrast="40000"/>
                    </a14:imgEffect>
                  </a14:imgLayer>
                </a14:imgProps>
              </a:ext>
              <a:ext uri="{28A0092B-C50C-407E-A947-70E740481C1C}">
                <a14:useLocalDpi xmlns:a14="http://schemas.microsoft.com/office/drawing/2010/main" val="0"/>
              </a:ext>
            </a:extLst>
          </a:blip>
          <a:srcRect r="7380" b="10774"/>
          <a:stretch/>
        </p:blipFill>
        <p:spPr bwMode="auto">
          <a:xfrm>
            <a:off x="3962400" y="1828800"/>
            <a:ext cx="889671" cy="117763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8" descr="Image result for question marks"/>
          <p:cNvPicPr>
            <a:picLocks noChangeAspect="1" noChangeArrowheads="1"/>
          </p:cNvPicPr>
          <p:nvPr/>
        </p:nvPicPr>
        <p:blipFill rotWithShape="1">
          <a:blip r:embed="rId5" cstate="print">
            <a:extLst>
              <a:ext uri="{BEBA8EAE-BF5A-486C-A8C5-ECC9F3942E4B}">
                <a14:imgProps xmlns:a14="http://schemas.microsoft.com/office/drawing/2010/main">
                  <a14:imgLayer r:embed="rId6">
                    <a14:imgEffect>
                      <a14:brightnessContrast bright="-20000" contrast="40000"/>
                    </a14:imgEffect>
                  </a14:imgLayer>
                </a14:imgProps>
              </a:ext>
              <a:ext uri="{28A0092B-C50C-407E-A947-70E740481C1C}">
                <a14:useLocalDpi xmlns:a14="http://schemas.microsoft.com/office/drawing/2010/main" val="0"/>
              </a:ext>
            </a:extLst>
          </a:blip>
          <a:srcRect r="7380" b="10774"/>
          <a:stretch/>
        </p:blipFill>
        <p:spPr bwMode="auto">
          <a:xfrm>
            <a:off x="6248400" y="1814945"/>
            <a:ext cx="889671" cy="117763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8" descr="Image result for question marks"/>
          <p:cNvPicPr>
            <a:picLocks noChangeAspect="1" noChangeArrowheads="1"/>
          </p:cNvPicPr>
          <p:nvPr/>
        </p:nvPicPr>
        <p:blipFill rotWithShape="1">
          <a:blip r:embed="rId5" cstate="print">
            <a:extLst>
              <a:ext uri="{BEBA8EAE-BF5A-486C-A8C5-ECC9F3942E4B}">
                <a14:imgProps xmlns:a14="http://schemas.microsoft.com/office/drawing/2010/main">
                  <a14:imgLayer r:embed="rId6">
                    <a14:imgEffect>
                      <a14:brightnessContrast bright="-20000" contrast="40000"/>
                    </a14:imgEffect>
                  </a14:imgLayer>
                </a14:imgProps>
              </a:ext>
              <a:ext uri="{28A0092B-C50C-407E-A947-70E740481C1C}">
                <a14:useLocalDpi xmlns:a14="http://schemas.microsoft.com/office/drawing/2010/main" val="0"/>
              </a:ext>
            </a:extLst>
          </a:blip>
          <a:srcRect r="7380" b="10774"/>
          <a:stretch/>
        </p:blipFill>
        <p:spPr bwMode="auto">
          <a:xfrm>
            <a:off x="8552873" y="2286000"/>
            <a:ext cx="889671" cy="117763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4918179" y="2101334"/>
            <a:ext cx="1374094" cy="369332"/>
          </a:xfrm>
          <a:prstGeom prst="rect">
            <a:avLst/>
          </a:prstGeom>
          <a:noFill/>
        </p:spPr>
        <p:txBody>
          <a:bodyPr wrap="none" rtlCol="0">
            <a:spAutoFit/>
          </a:bodyPr>
          <a:lstStyle/>
          <a:p>
            <a:r>
              <a:rPr lang="en-US" dirty="0" smtClean="0">
                <a:solidFill>
                  <a:schemeClr val="bg2"/>
                </a:solidFill>
              </a:rPr>
              <a:t>Reuse-code</a:t>
            </a:r>
            <a:endParaRPr lang="en-US" dirty="0">
              <a:solidFill>
                <a:schemeClr val="bg2"/>
              </a:solidFill>
            </a:endParaRPr>
          </a:p>
        </p:txBody>
      </p:sp>
      <p:sp>
        <p:nvSpPr>
          <p:cNvPr id="13" name="TextBox 12"/>
          <p:cNvSpPr txBox="1"/>
          <p:nvPr/>
        </p:nvSpPr>
        <p:spPr>
          <a:xfrm rot="19101386">
            <a:off x="2756816" y="2419164"/>
            <a:ext cx="1374094" cy="369332"/>
          </a:xfrm>
          <a:prstGeom prst="rect">
            <a:avLst/>
          </a:prstGeom>
          <a:noFill/>
        </p:spPr>
        <p:txBody>
          <a:bodyPr wrap="none" rtlCol="0">
            <a:spAutoFit/>
          </a:bodyPr>
          <a:lstStyle/>
          <a:p>
            <a:r>
              <a:rPr lang="en-US" dirty="0" smtClean="0">
                <a:solidFill>
                  <a:schemeClr val="bg2"/>
                </a:solidFill>
              </a:rPr>
              <a:t>Reuse-code</a:t>
            </a:r>
            <a:endParaRPr lang="en-US" dirty="0">
              <a:solidFill>
                <a:schemeClr val="bg2"/>
              </a:solidFill>
            </a:endParaRPr>
          </a:p>
        </p:txBody>
      </p:sp>
      <p:sp>
        <p:nvSpPr>
          <p:cNvPr id="14" name="TextBox 13"/>
          <p:cNvSpPr txBox="1"/>
          <p:nvPr/>
        </p:nvSpPr>
        <p:spPr>
          <a:xfrm rot="2387606">
            <a:off x="7138071" y="2432087"/>
            <a:ext cx="1374094" cy="369332"/>
          </a:xfrm>
          <a:prstGeom prst="rect">
            <a:avLst/>
          </a:prstGeom>
          <a:noFill/>
        </p:spPr>
        <p:txBody>
          <a:bodyPr wrap="none" rtlCol="0">
            <a:spAutoFit/>
          </a:bodyPr>
          <a:lstStyle/>
          <a:p>
            <a:r>
              <a:rPr lang="en-US" dirty="0" smtClean="0">
                <a:solidFill>
                  <a:schemeClr val="bg2"/>
                </a:solidFill>
              </a:rPr>
              <a:t>Reuse-code</a:t>
            </a:r>
            <a:endParaRPr lang="en-US" dirty="0">
              <a:solidFill>
                <a:schemeClr val="bg2"/>
              </a:solidFill>
            </a:endParaRPr>
          </a:p>
        </p:txBody>
      </p:sp>
    </p:spTree>
    <p:extLst>
      <p:ext uri="{BB962C8B-B14F-4D97-AF65-F5344CB8AC3E}">
        <p14:creationId xmlns:p14="http://schemas.microsoft.com/office/powerpoint/2010/main" val="25498244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wheel(1)">
                                      <p:cBhvr>
                                        <p:cTn id="7" dur="2000"/>
                                        <p:tgtEl>
                                          <p:spTgt spid="1026"/>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1032"/>
                                        </p:tgtEl>
                                        <p:attrNameLst>
                                          <p:attrName>style.visibility</p:attrName>
                                        </p:attrNameLst>
                                      </p:cBhvr>
                                      <p:to>
                                        <p:strVal val="visible"/>
                                      </p:to>
                                    </p:set>
                                    <p:animEffect transition="in" filter="randombar(horizontal)">
                                      <p:cBhvr>
                                        <p:cTn id="12" dur="500"/>
                                        <p:tgtEl>
                                          <p:spTgt spid="1032"/>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randombar(horizontal)">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randombar(horizontal)">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randombar(horizontal)">
                                      <p:cBhvr>
                                        <p:cTn id="27" dur="500"/>
                                        <p:tgtEl>
                                          <p:spTgt spid="5"/>
                                        </p:tgtEl>
                                      </p:cBhvr>
                                    </p:animEffect>
                                  </p:childTnLst>
                                </p:cTn>
                              </p:par>
                            </p:childTnLst>
                          </p:cTn>
                        </p:par>
                      </p:childTnLst>
                    </p:cTn>
                  </p:par>
                  <p:par>
                    <p:cTn id="28" fill="hold">
                      <p:stCondLst>
                        <p:cond delay="indefinite"/>
                      </p:stCondLst>
                      <p:childTnLst>
                        <p:par>
                          <p:cTn id="29" fill="hold">
                            <p:stCondLst>
                              <p:cond delay="0"/>
                            </p:stCondLst>
                            <p:childTnLst>
                              <p:par>
                                <p:cTn id="30" presetID="14" presetClass="entr" presetSubtype="10" fill="hold"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randombar(horizontal)">
                                      <p:cBhvr>
                                        <p:cTn id="32" dur="5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14" presetClass="entr" presetSubtype="10" fill="hold" grpId="0" nodeType="click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randombar(horizontal)">
                                      <p:cBhvr>
                                        <p:cTn id="37" dur="500"/>
                                        <p:tgtEl>
                                          <p:spTgt spid="14"/>
                                        </p:tgtEl>
                                      </p:cBhvr>
                                    </p:animEffect>
                                  </p:childTnLst>
                                </p:cTn>
                              </p:par>
                            </p:childTnLst>
                          </p:cTn>
                        </p:par>
                      </p:childTnLst>
                    </p:cTn>
                  </p:par>
                  <p:par>
                    <p:cTn id="38" fill="hold">
                      <p:stCondLst>
                        <p:cond delay="indefinite"/>
                      </p:stCondLst>
                      <p:childTnLst>
                        <p:par>
                          <p:cTn id="39" fill="hold">
                            <p:stCondLst>
                              <p:cond delay="0"/>
                            </p:stCondLst>
                            <p:childTnLst>
                              <p:par>
                                <p:cTn id="40" presetID="14" presetClass="entr" presetSubtype="10" fill="hold" nodeType="click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randombar(horizontal)">
                                      <p:cBhvr>
                                        <p:cTn id="4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3" grpId="0"/>
      <p:bldP spid="14"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2"/>
                </a:solidFill>
              </a:rPr>
              <a:t>Why Professional Development is important</a:t>
            </a:r>
            <a:endParaRPr lang="en-US" dirty="0"/>
          </a:p>
        </p:txBody>
      </p:sp>
      <p:sp>
        <p:nvSpPr>
          <p:cNvPr id="3" name="Content Placeholder 2"/>
          <p:cNvSpPr>
            <a:spLocks noGrp="1"/>
          </p:cNvSpPr>
          <p:nvPr>
            <p:ph idx="1"/>
          </p:nvPr>
        </p:nvSpPr>
        <p:spPr/>
        <p:txBody>
          <a:bodyPr/>
          <a:lstStyle/>
          <a:p>
            <a:r>
              <a:rPr lang="en-US" dirty="0">
                <a:solidFill>
                  <a:schemeClr val="bg2"/>
                </a:solidFill>
              </a:rPr>
              <a:t>This is one of the important differences between professional and amateur software development. If you are writing a program for yourself, no one else will use </a:t>
            </a:r>
            <a:r>
              <a:rPr lang="en-US" dirty="0" smtClean="0">
                <a:solidFill>
                  <a:schemeClr val="bg2"/>
                </a:solidFill>
              </a:rPr>
              <a:t>it. </a:t>
            </a:r>
          </a:p>
          <a:p>
            <a:r>
              <a:rPr lang="en-US" dirty="0">
                <a:solidFill>
                  <a:schemeClr val="bg2"/>
                </a:solidFill>
              </a:rPr>
              <a:t>and you don’t have to worry about writing program guides, documenting the program </a:t>
            </a:r>
            <a:r>
              <a:rPr lang="en-US" dirty="0" smtClean="0">
                <a:solidFill>
                  <a:schemeClr val="bg2"/>
                </a:solidFill>
              </a:rPr>
              <a:t>design.</a:t>
            </a:r>
            <a:endParaRPr lang="en-US" dirty="0">
              <a:solidFill>
                <a:schemeClr val="bg2"/>
              </a:solidFill>
            </a:endParaRPr>
          </a:p>
        </p:txBody>
      </p:sp>
    </p:spTree>
    <p:extLst>
      <p:ext uri="{BB962C8B-B14F-4D97-AF65-F5344CB8AC3E}">
        <p14:creationId xmlns:p14="http://schemas.microsoft.com/office/powerpoint/2010/main" val="809337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2"/>
                </a:solidFill>
              </a:rPr>
              <a:t>kinds of software </a:t>
            </a:r>
            <a:r>
              <a:rPr lang="en-US" dirty="0" smtClean="0">
                <a:solidFill>
                  <a:schemeClr val="bg2"/>
                </a:solidFill>
              </a:rPr>
              <a:t>product</a:t>
            </a:r>
            <a:endParaRPr lang="en-US" dirty="0">
              <a:solidFill>
                <a:schemeClr val="bg2"/>
              </a:solidFill>
            </a:endParaRPr>
          </a:p>
        </p:txBody>
      </p:sp>
      <p:sp>
        <p:nvSpPr>
          <p:cNvPr id="3" name="Content Placeholder 2"/>
          <p:cNvSpPr>
            <a:spLocks noGrp="1"/>
          </p:cNvSpPr>
          <p:nvPr>
            <p:ph idx="1"/>
          </p:nvPr>
        </p:nvSpPr>
        <p:spPr/>
        <p:txBody>
          <a:bodyPr/>
          <a:lstStyle/>
          <a:p>
            <a:pPr marL="457200" indent="-457200">
              <a:buClr>
                <a:schemeClr val="bg2"/>
              </a:buClr>
              <a:buFont typeface="+mj-lt"/>
              <a:buAutoNum type="arabicPeriod"/>
            </a:pPr>
            <a:r>
              <a:rPr lang="en-US" dirty="0">
                <a:solidFill>
                  <a:schemeClr val="bg2"/>
                </a:solidFill>
              </a:rPr>
              <a:t>Generic </a:t>
            </a:r>
            <a:r>
              <a:rPr lang="en-US" dirty="0" smtClean="0">
                <a:solidFill>
                  <a:schemeClr val="bg2"/>
                </a:solidFill>
              </a:rPr>
              <a:t>products</a:t>
            </a:r>
          </a:p>
          <a:p>
            <a:pPr marL="457200" indent="-457200">
              <a:buClr>
                <a:schemeClr val="bg2"/>
              </a:buClr>
              <a:buFont typeface="+mj-lt"/>
              <a:buAutoNum type="arabicPeriod"/>
            </a:pPr>
            <a:r>
              <a:rPr lang="en-US" dirty="0">
                <a:solidFill>
                  <a:schemeClr val="bg2"/>
                </a:solidFill>
              </a:rPr>
              <a:t>Customized (or bespoke) software</a:t>
            </a:r>
          </a:p>
        </p:txBody>
      </p:sp>
    </p:spTree>
    <p:extLst>
      <p:ext uri="{BB962C8B-B14F-4D97-AF65-F5344CB8AC3E}">
        <p14:creationId xmlns:p14="http://schemas.microsoft.com/office/powerpoint/2010/main" val="1507007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2"/>
                </a:solidFill>
              </a:rPr>
              <a:t>Generic Product</a:t>
            </a:r>
            <a:endParaRPr lang="en-US" dirty="0">
              <a:solidFill>
                <a:schemeClr val="bg2"/>
              </a:solidFill>
            </a:endParaRPr>
          </a:p>
        </p:txBody>
      </p:sp>
      <p:sp>
        <p:nvSpPr>
          <p:cNvPr id="3" name="Content Placeholder 2"/>
          <p:cNvSpPr>
            <a:spLocks noGrp="1"/>
          </p:cNvSpPr>
          <p:nvPr>
            <p:ph idx="1"/>
          </p:nvPr>
        </p:nvSpPr>
        <p:spPr/>
        <p:txBody>
          <a:bodyPr/>
          <a:lstStyle/>
          <a:p>
            <a:r>
              <a:rPr lang="en-US" dirty="0">
                <a:solidFill>
                  <a:schemeClr val="bg2"/>
                </a:solidFill>
              </a:rPr>
              <a:t>The term generic brand refers to a type of consumer product on the market that lacks a widely recognized name or logo because it typically isn't advertised. Generic brands are usually less expensive than their brand name counterparts due to their lack of </a:t>
            </a:r>
            <a:r>
              <a:rPr lang="en-US" dirty="0" smtClean="0">
                <a:solidFill>
                  <a:schemeClr val="bg2"/>
                </a:solidFill>
              </a:rPr>
              <a:t>promotion.</a:t>
            </a:r>
          </a:p>
          <a:p>
            <a:r>
              <a:rPr lang="en-US" dirty="0">
                <a:solidFill>
                  <a:schemeClr val="bg2"/>
                </a:solidFill>
              </a:rPr>
              <a:t>These are stand-alone systems that are produced by a development organization and sold on the open market to any </a:t>
            </a:r>
            <a:r>
              <a:rPr lang="en-US" dirty="0" smtClean="0">
                <a:solidFill>
                  <a:schemeClr val="bg2"/>
                </a:solidFill>
              </a:rPr>
              <a:t>customer </a:t>
            </a:r>
            <a:r>
              <a:rPr lang="en-US" dirty="0">
                <a:solidFill>
                  <a:schemeClr val="bg2"/>
                </a:solidFill>
              </a:rPr>
              <a:t>who is able to buy </a:t>
            </a:r>
            <a:r>
              <a:rPr lang="en-US" dirty="0" smtClean="0">
                <a:solidFill>
                  <a:schemeClr val="bg2"/>
                </a:solidFill>
              </a:rPr>
              <a:t>them.</a:t>
            </a:r>
          </a:p>
          <a:p>
            <a:r>
              <a:rPr lang="en-US" dirty="0">
                <a:solidFill>
                  <a:schemeClr val="bg2"/>
                </a:solidFill>
              </a:rPr>
              <a:t>This kind of software also includes “vertical” </a:t>
            </a:r>
            <a:r>
              <a:rPr lang="en-US" dirty="0" smtClean="0">
                <a:solidFill>
                  <a:schemeClr val="bg2"/>
                </a:solidFill>
              </a:rPr>
              <a:t>designed </a:t>
            </a:r>
            <a:r>
              <a:rPr lang="en-US" dirty="0">
                <a:solidFill>
                  <a:schemeClr val="bg2"/>
                </a:solidFill>
              </a:rPr>
              <a:t>for a specific market such as library information systems, accounting systems, or systems for maintaining dental records.</a:t>
            </a:r>
          </a:p>
        </p:txBody>
      </p:sp>
    </p:spTree>
    <p:extLst>
      <p:ext uri="{BB962C8B-B14F-4D97-AF65-F5344CB8AC3E}">
        <p14:creationId xmlns:p14="http://schemas.microsoft.com/office/powerpoint/2010/main" val="4211405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2"/>
                </a:solidFill>
              </a:rPr>
              <a:t>Generic Product</a:t>
            </a:r>
            <a:endParaRPr lang="en-US" dirty="0"/>
          </a:p>
        </p:txBody>
      </p:sp>
      <p:pic>
        <p:nvPicPr>
          <p:cNvPr id="2050" name="Picture 2" descr="Image result for generic product vs branded products"/>
          <p:cNvPicPr>
            <a:picLocks noChangeAspect="1" noChangeArrowheads="1"/>
          </p:cNvPicPr>
          <p:nvPr/>
        </p:nvPicPr>
        <p:blipFill rotWithShape="1">
          <a:blip r:embed="rId2">
            <a:extLst>
              <a:ext uri="{28A0092B-C50C-407E-A947-70E740481C1C}">
                <a14:useLocalDpi xmlns:a14="http://schemas.microsoft.com/office/drawing/2010/main" val="0"/>
              </a:ext>
            </a:extLst>
          </a:blip>
          <a:srcRect l="64062"/>
          <a:stretch/>
        </p:blipFill>
        <p:spPr bwMode="auto">
          <a:xfrm>
            <a:off x="3200400" y="2204004"/>
            <a:ext cx="1190956" cy="16764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generic product vs branded product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67400" y="2146854"/>
            <a:ext cx="2552700" cy="1790701"/>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595478" y="4648200"/>
            <a:ext cx="8077200" cy="369332"/>
          </a:xfrm>
          <a:prstGeom prst="rect">
            <a:avLst/>
          </a:prstGeom>
        </p:spPr>
        <p:txBody>
          <a:bodyPr wrap="square">
            <a:spAutoFit/>
          </a:bodyPr>
          <a:lstStyle/>
          <a:p>
            <a:r>
              <a:rPr lang="en-US" dirty="0">
                <a:solidFill>
                  <a:schemeClr val="bg2"/>
                </a:solidFill>
                <a:cs typeface="Times New Roman" panose="02020603050405020304" pitchFamily="18" charset="0"/>
              </a:rPr>
              <a:t>They are formulated to be alternatives for expensive brand-name goods.</a:t>
            </a:r>
          </a:p>
        </p:txBody>
      </p:sp>
    </p:spTree>
    <p:extLst>
      <p:ext uri="{BB962C8B-B14F-4D97-AF65-F5344CB8AC3E}">
        <p14:creationId xmlns:p14="http://schemas.microsoft.com/office/powerpoint/2010/main" val="1460438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2"/>
                </a:solidFill>
              </a:rPr>
              <a:t>Referred Books</a:t>
            </a:r>
          </a:p>
        </p:txBody>
      </p:sp>
      <p:sp>
        <p:nvSpPr>
          <p:cNvPr id="3" name="Content Placeholder 2"/>
          <p:cNvSpPr>
            <a:spLocks noGrp="1"/>
          </p:cNvSpPr>
          <p:nvPr>
            <p:ph idx="1"/>
          </p:nvPr>
        </p:nvSpPr>
        <p:spPr/>
        <p:txBody>
          <a:bodyPr/>
          <a:lstStyle/>
          <a:p>
            <a:r>
              <a:rPr lang="en-US" dirty="0">
                <a:solidFill>
                  <a:schemeClr val="bg2"/>
                </a:solidFill>
              </a:rPr>
              <a:t>Software Engineering by Ian Sommerville (10 edition)</a:t>
            </a:r>
          </a:p>
          <a:p>
            <a:r>
              <a:rPr lang="en-US" dirty="0">
                <a:solidFill>
                  <a:schemeClr val="bg2"/>
                </a:solidFill>
              </a:rPr>
              <a:t>Software Engineering Practitioner’s Approach by Roger S. Pressman (Seventh Edition)</a:t>
            </a:r>
          </a:p>
        </p:txBody>
      </p:sp>
    </p:spTree>
    <p:extLst>
      <p:ext uri="{BB962C8B-B14F-4D97-AF65-F5344CB8AC3E}">
        <p14:creationId xmlns:p14="http://schemas.microsoft.com/office/powerpoint/2010/main" val="1738962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2"/>
                </a:solidFill>
              </a:rPr>
              <a:t>Generic Product-Example</a:t>
            </a:r>
            <a:endParaRPr lang="en-US" dirty="0">
              <a:solidFill>
                <a:schemeClr val="bg2"/>
              </a:solidFill>
            </a:endParaRPr>
          </a:p>
        </p:txBody>
      </p:sp>
      <p:pic>
        <p:nvPicPr>
          <p:cNvPr id="3074" name="Picture 2" descr="Image result for girl buy chocolate in shop"/>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5905" b="28232"/>
          <a:stretch/>
        </p:blipFill>
        <p:spPr bwMode="auto">
          <a:xfrm>
            <a:off x="1143000" y="1905000"/>
            <a:ext cx="3254189" cy="33528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4953000" y="1905000"/>
            <a:ext cx="6096000" cy="2862322"/>
          </a:xfrm>
          <a:prstGeom prst="rect">
            <a:avLst/>
          </a:prstGeom>
        </p:spPr>
        <p:txBody>
          <a:bodyPr>
            <a:spAutoFit/>
          </a:bodyPr>
          <a:lstStyle/>
          <a:p>
            <a:pPr marL="285750" indent="-285750">
              <a:buFont typeface="Arial" panose="020B0604020202020204" pitchFamily="34" charset="0"/>
              <a:buChar char="•"/>
            </a:pPr>
            <a:r>
              <a:rPr lang="en-US" dirty="0">
                <a:solidFill>
                  <a:schemeClr val="bg2"/>
                </a:solidFill>
              </a:rPr>
              <a:t>Imagine you go to a grocery store and want to buy chocolate. </a:t>
            </a:r>
            <a:endParaRPr lang="en-US" dirty="0" smtClean="0">
              <a:solidFill>
                <a:schemeClr val="bg2"/>
              </a:solidFill>
            </a:endParaRPr>
          </a:p>
          <a:p>
            <a:pPr marL="285750" indent="-285750">
              <a:buFont typeface="Arial" panose="020B0604020202020204" pitchFamily="34" charset="0"/>
              <a:buChar char="•"/>
            </a:pPr>
            <a:r>
              <a:rPr lang="en-US" dirty="0" smtClean="0">
                <a:solidFill>
                  <a:schemeClr val="bg2"/>
                </a:solidFill>
              </a:rPr>
              <a:t>You </a:t>
            </a:r>
            <a:r>
              <a:rPr lang="en-US" dirty="0">
                <a:solidFill>
                  <a:schemeClr val="bg2"/>
                </a:solidFill>
              </a:rPr>
              <a:t>can either buy Cadbury chocolate, like Dairy milk or, you can purchase generic brand chocolate. Since you have both choices, you can choose </a:t>
            </a:r>
            <a:r>
              <a:rPr lang="en-US" dirty="0" smtClean="0">
                <a:solidFill>
                  <a:schemeClr val="bg2"/>
                </a:solidFill>
              </a:rPr>
              <a:t>any.</a:t>
            </a:r>
          </a:p>
          <a:p>
            <a:pPr marL="285750" indent="-285750">
              <a:buFont typeface="Arial" panose="020B0604020202020204" pitchFamily="34" charset="0"/>
              <a:buChar char="•"/>
            </a:pPr>
            <a:r>
              <a:rPr lang="en-US" dirty="0" smtClean="0">
                <a:solidFill>
                  <a:schemeClr val="bg2"/>
                </a:solidFill>
              </a:rPr>
              <a:t>As </a:t>
            </a:r>
            <a:r>
              <a:rPr lang="en-US" dirty="0">
                <a:solidFill>
                  <a:schemeClr val="bg2"/>
                </a:solidFill>
              </a:rPr>
              <a:t>Cadbury is a well-known brand, indeed it will cost more than generic </a:t>
            </a:r>
            <a:r>
              <a:rPr lang="en-US" dirty="0" smtClean="0">
                <a:solidFill>
                  <a:schemeClr val="bg2"/>
                </a:solidFill>
              </a:rPr>
              <a:t>chocolates.</a:t>
            </a:r>
          </a:p>
          <a:p>
            <a:pPr marL="285750" indent="-285750">
              <a:buFont typeface="Arial" panose="020B0604020202020204" pitchFamily="34" charset="0"/>
              <a:buChar char="•"/>
            </a:pPr>
            <a:r>
              <a:rPr lang="en-US" dirty="0" smtClean="0">
                <a:solidFill>
                  <a:schemeClr val="bg2"/>
                </a:solidFill>
              </a:rPr>
              <a:t>But </a:t>
            </a:r>
            <a:r>
              <a:rPr lang="en-US" dirty="0">
                <a:solidFill>
                  <a:schemeClr val="bg2"/>
                </a:solidFill>
              </a:rPr>
              <a:t>if you find that both taste the same, you opt for the generic chocolate because it costs less. Thus the generic product wins over brand names.</a:t>
            </a:r>
            <a:endParaRPr lang="en-US" b="0" i="0" dirty="0">
              <a:solidFill>
                <a:schemeClr val="bg2"/>
              </a:solidFill>
              <a:effectLst/>
            </a:endParaRPr>
          </a:p>
        </p:txBody>
      </p:sp>
    </p:spTree>
    <p:extLst>
      <p:ext uri="{BB962C8B-B14F-4D97-AF65-F5344CB8AC3E}">
        <p14:creationId xmlns:p14="http://schemas.microsoft.com/office/powerpoint/2010/main" val="2550721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2"/>
                </a:solidFill>
              </a:rPr>
              <a:t>Customized (or bespoke) </a:t>
            </a:r>
            <a:r>
              <a:rPr lang="en-US" dirty="0" smtClean="0">
                <a:solidFill>
                  <a:schemeClr val="bg2"/>
                </a:solidFill>
              </a:rPr>
              <a:t>software</a:t>
            </a:r>
            <a:endParaRPr lang="en-US" dirty="0"/>
          </a:p>
        </p:txBody>
      </p:sp>
      <p:sp>
        <p:nvSpPr>
          <p:cNvPr id="3" name="Content Placeholder 2"/>
          <p:cNvSpPr>
            <a:spLocks noGrp="1"/>
          </p:cNvSpPr>
          <p:nvPr>
            <p:ph idx="1"/>
          </p:nvPr>
        </p:nvSpPr>
        <p:spPr/>
        <p:txBody>
          <a:bodyPr/>
          <a:lstStyle/>
          <a:p>
            <a:r>
              <a:rPr lang="en-US" dirty="0">
                <a:solidFill>
                  <a:schemeClr val="bg2"/>
                </a:solidFill>
              </a:rPr>
              <a:t>These are systems that are commissioned by and developed for a particular </a:t>
            </a:r>
            <a:r>
              <a:rPr lang="en-US" dirty="0" smtClean="0">
                <a:solidFill>
                  <a:schemeClr val="bg2"/>
                </a:solidFill>
              </a:rPr>
              <a:t>customer.</a:t>
            </a:r>
          </a:p>
          <a:p>
            <a:r>
              <a:rPr lang="en-US" dirty="0" smtClean="0">
                <a:solidFill>
                  <a:schemeClr val="bg2"/>
                </a:solidFill>
              </a:rPr>
              <a:t>A </a:t>
            </a:r>
            <a:r>
              <a:rPr lang="en-US" dirty="0">
                <a:solidFill>
                  <a:schemeClr val="bg2"/>
                </a:solidFill>
              </a:rPr>
              <a:t>software contractor designs and implements the software especially for that customer. </a:t>
            </a:r>
            <a:endParaRPr lang="en-US" dirty="0" smtClean="0">
              <a:solidFill>
                <a:schemeClr val="bg2"/>
              </a:solidFill>
            </a:endParaRPr>
          </a:p>
          <a:p>
            <a:r>
              <a:rPr lang="en-US" dirty="0" smtClean="0">
                <a:solidFill>
                  <a:schemeClr val="bg2"/>
                </a:solidFill>
              </a:rPr>
              <a:t>Examples </a:t>
            </a:r>
            <a:r>
              <a:rPr lang="en-US" dirty="0">
                <a:solidFill>
                  <a:schemeClr val="bg2"/>
                </a:solidFill>
              </a:rPr>
              <a:t>of this type of software include control systems for electronic devices, systems written to support a particular business process, and air traffic control systems. </a:t>
            </a:r>
          </a:p>
        </p:txBody>
      </p:sp>
    </p:spTree>
    <p:extLst>
      <p:ext uri="{BB962C8B-B14F-4D97-AF65-F5344CB8AC3E}">
        <p14:creationId xmlns:p14="http://schemas.microsoft.com/office/powerpoint/2010/main" val="1261956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2"/>
                </a:solidFill>
              </a:rPr>
              <a:t>Generic </a:t>
            </a:r>
            <a:r>
              <a:rPr lang="en-US" dirty="0">
                <a:solidFill>
                  <a:schemeClr val="bg2"/>
                </a:solidFill>
              </a:rPr>
              <a:t>product vs branded products</a:t>
            </a:r>
          </a:p>
        </p:txBody>
      </p:sp>
      <p:pic>
        <p:nvPicPr>
          <p:cNvPr id="4" name="Picture 3"/>
          <p:cNvPicPr>
            <a:picLocks noChangeAspect="1"/>
          </p:cNvPicPr>
          <p:nvPr/>
        </p:nvPicPr>
        <p:blipFill>
          <a:blip r:embed="rId2"/>
          <a:stretch>
            <a:fillRect/>
          </a:stretch>
        </p:blipFill>
        <p:spPr>
          <a:xfrm>
            <a:off x="2971800" y="2286000"/>
            <a:ext cx="5848350" cy="3038475"/>
          </a:xfrm>
          <a:prstGeom prst="rect">
            <a:avLst/>
          </a:prstGeom>
        </p:spPr>
      </p:pic>
    </p:spTree>
    <p:extLst>
      <p:ext uri="{BB962C8B-B14F-4D97-AF65-F5344CB8AC3E}">
        <p14:creationId xmlns:p14="http://schemas.microsoft.com/office/powerpoint/2010/main" val="41411587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2"/>
                </a:solidFill>
              </a:rPr>
              <a:t>Software Application Domains</a:t>
            </a:r>
          </a:p>
        </p:txBody>
      </p:sp>
      <p:sp>
        <p:nvSpPr>
          <p:cNvPr id="5" name="Rectangle 4"/>
          <p:cNvSpPr/>
          <p:nvPr/>
        </p:nvSpPr>
        <p:spPr>
          <a:xfrm>
            <a:off x="1066800" y="1828800"/>
            <a:ext cx="9829800" cy="3139321"/>
          </a:xfrm>
          <a:prstGeom prst="rect">
            <a:avLst/>
          </a:prstGeom>
        </p:spPr>
        <p:txBody>
          <a:bodyPr wrap="square">
            <a:spAutoFit/>
          </a:bodyPr>
          <a:lstStyle/>
          <a:p>
            <a:pPr marL="285750" indent="-285750">
              <a:buFont typeface="Arial" panose="020B0604020202020204" pitchFamily="34" charset="0"/>
              <a:buChar char="•"/>
            </a:pPr>
            <a:r>
              <a:rPr lang="en-US" dirty="0" smtClean="0">
                <a:solidFill>
                  <a:schemeClr val="bg2"/>
                </a:solidFill>
              </a:rPr>
              <a:t>Seven </a:t>
            </a:r>
            <a:r>
              <a:rPr lang="en-US" dirty="0">
                <a:solidFill>
                  <a:schemeClr val="bg2"/>
                </a:solidFill>
              </a:rPr>
              <a:t>broad categories of computer software present continuing challenges for software engineers</a:t>
            </a:r>
            <a:r>
              <a:rPr lang="en-US" dirty="0" smtClean="0">
                <a:solidFill>
                  <a:schemeClr val="bg2"/>
                </a:solidFill>
              </a:rPr>
              <a:t>:</a:t>
            </a:r>
          </a:p>
          <a:p>
            <a:pPr marL="800100" lvl="1" indent="-342900">
              <a:buClr>
                <a:schemeClr val="bg1"/>
              </a:buClr>
              <a:buFont typeface="+mj-lt"/>
              <a:buAutoNum type="arabicPeriod"/>
            </a:pPr>
            <a:r>
              <a:rPr lang="en-US" dirty="0" smtClean="0">
                <a:solidFill>
                  <a:schemeClr val="bg2"/>
                </a:solidFill>
              </a:rPr>
              <a:t>Application Software</a:t>
            </a:r>
          </a:p>
          <a:p>
            <a:pPr marL="800100" lvl="1" indent="-342900">
              <a:buClr>
                <a:schemeClr val="bg1"/>
              </a:buClr>
              <a:buFont typeface="+mj-lt"/>
              <a:buAutoNum type="arabicPeriod"/>
            </a:pPr>
            <a:r>
              <a:rPr lang="en-US" dirty="0" smtClean="0">
                <a:solidFill>
                  <a:schemeClr val="bg2"/>
                </a:solidFill>
              </a:rPr>
              <a:t>Software System </a:t>
            </a:r>
          </a:p>
          <a:p>
            <a:pPr marL="800100" lvl="1" indent="-342900">
              <a:buClr>
                <a:schemeClr val="bg1"/>
              </a:buClr>
              <a:buFont typeface="+mj-lt"/>
              <a:buAutoNum type="arabicPeriod"/>
            </a:pPr>
            <a:r>
              <a:rPr lang="en-US" dirty="0">
                <a:solidFill>
                  <a:schemeClr val="bg2"/>
                </a:solidFill>
              </a:rPr>
              <a:t>Engineering/scientific </a:t>
            </a:r>
            <a:r>
              <a:rPr lang="en-US" dirty="0" smtClean="0">
                <a:solidFill>
                  <a:schemeClr val="bg2"/>
                </a:solidFill>
              </a:rPr>
              <a:t>software</a:t>
            </a:r>
          </a:p>
          <a:p>
            <a:pPr marL="800100" lvl="1" indent="-342900">
              <a:buClr>
                <a:schemeClr val="bg1"/>
              </a:buClr>
              <a:buFont typeface="+mj-lt"/>
              <a:buAutoNum type="arabicPeriod"/>
            </a:pPr>
            <a:r>
              <a:rPr lang="en-US" dirty="0">
                <a:solidFill>
                  <a:schemeClr val="bg2"/>
                </a:solidFill>
              </a:rPr>
              <a:t>Embedded </a:t>
            </a:r>
            <a:r>
              <a:rPr lang="en-US" dirty="0" smtClean="0">
                <a:solidFill>
                  <a:schemeClr val="bg2"/>
                </a:solidFill>
              </a:rPr>
              <a:t>software</a:t>
            </a:r>
          </a:p>
          <a:p>
            <a:pPr marL="800100" lvl="1" indent="-342900">
              <a:buClr>
                <a:schemeClr val="bg1"/>
              </a:buClr>
              <a:buFont typeface="+mj-lt"/>
              <a:buAutoNum type="arabicPeriod"/>
            </a:pPr>
            <a:r>
              <a:rPr lang="en-US" dirty="0">
                <a:solidFill>
                  <a:schemeClr val="bg2"/>
                </a:solidFill>
              </a:rPr>
              <a:t>Product-line </a:t>
            </a:r>
            <a:r>
              <a:rPr lang="en-US" dirty="0" smtClean="0">
                <a:solidFill>
                  <a:schemeClr val="bg2"/>
                </a:solidFill>
              </a:rPr>
              <a:t>software</a:t>
            </a:r>
          </a:p>
          <a:p>
            <a:pPr marL="800100" lvl="1" indent="-342900">
              <a:buClr>
                <a:schemeClr val="bg1"/>
              </a:buClr>
              <a:buFont typeface="+mj-lt"/>
              <a:buAutoNum type="arabicPeriod"/>
            </a:pPr>
            <a:r>
              <a:rPr lang="en-US" dirty="0">
                <a:solidFill>
                  <a:schemeClr val="bg2"/>
                </a:solidFill>
              </a:rPr>
              <a:t>Web </a:t>
            </a:r>
            <a:r>
              <a:rPr lang="en-US" dirty="0" smtClean="0">
                <a:solidFill>
                  <a:schemeClr val="bg2"/>
                </a:solidFill>
              </a:rPr>
              <a:t>applications</a:t>
            </a:r>
          </a:p>
          <a:p>
            <a:pPr marL="800100" lvl="1" indent="-342900">
              <a:buClr>
                <a:schemeClr val="bg1"/>
              </a:buClr>
              <a:buFont typeface="+mj-lt"/>
              <a:buAutoNum type="arabicPeriod"/>
            </a:pPr>
            <a:r>
              <a:rPr lang="en-US" dirty="0">
                <a:solidFill>
                  <a:schemeClr val="bg2"/>
                </a:solidFill>
              </a:rPr>
              <a:t>Artificial intelligence software</a:t>
            </a:r>
          </a:p>
          <a:p>
            <a:pPr marL="742950" lvl="1" indent="-285750">
              <a:buFont typeface="Arial" panose="020B0604020202020204" pitchFamily="34" charset="0"/>
              <a:buChar char="•"/>
            </a:pPr>
            <a:endParaRPr lang="en-US" dirty="0" smtClean="0"/>
          </a:p>
          <a:p>
            <a:pPr marL="742950" lvl="1" indent="-285750">
              <a:buFont typeface="Arial" panose="020B0604020202020204" pitchFamily="34" charset="0"/>
              <a:buChar char="•"/>
            </a:pPr>
            <a:endParaRPr lang="en-US" dirty="0">
              <a:solidFill>
                <a:schemeClr val="bg2"/>
              </a:solidFill>
            </a:endParaRPr>
          </a:p>
        </p:txBody>
      </p:sp>
    </p:spTree>
    <p:extLst>
      <p:ext uri="{BB962C8B-B14F-4D97-AF65-F5344CB8AC3E}">
        <p14:creationId xmlns:p14="http://schemas.microsoft.com/office/powerpoint/2010/main" val="1042213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2"/>
                </a:solidFill>
              </a:rPr>
              <a:t>System Software </a:t>
            </a:r>
          </a:p>
        </p:txBody>
      </p:sp>
      <p:sp>
        <p:nvSpPr>
          <p:cNvPr id="3" name="Content Placeholder 2"/>
          <p:cNvSpPr>
            <a:spLocks noGrp="1"/>
          </p:cNvSpPr>
          <p:nvPr>
            <p:ph idx="1"/>
          </p:nvPr>
        </p:nvSpPr>
        <p:spPr/>
        <p:txBody>
          <a:bodyPr/>
          <a:lstStyle/>
          <a:p>
            <a:r>
              <a:rPr lang="en-US" dirty="0">
                <a:solidFill>
                  <a:schemeClr val="bg2"/>
                </a:solidFill>
              </a:rPr>
              <a:t>System Software is a set of programs that control and manage the operations of computer hardware. It also helps application programs to execute </a:t>
            </a:r>
            <a:r>
              <a:rPr lang="en-US" dirty="0" smtClean="0">
                <a:solidFill>
                  <a:schemeClr val="bg2"/>
                </a:solidFill>
              </a:rPr>
              <a:t>correctly.</a:t>
            </a:r>
          </a:p>
          <a:p>
            <a:r>
              <a:rPr lang="en-US" dirty="0">
                <a:solidFill>
                  <a:schemeClr val="bg2"/>
                </a:solidFill>
              </a:rPr>
              <a:t>System Software are designed to control the operation and extend the processing functionalities of a computer system. </a:t>
            </a:r>
            <a:endParaRPr lang="en-US" dirty="0" smtClean="0">
              <a:solidFill>
                <a:schemeClr val="bg2"/>
              </a:solidFill>
            </a:endParaRPr>
          </a:p>
          <a:p>
            <a:r>
              <a:rPr lang="en-US" dirty="0" smtClean="0">
                <a:solidFill>
                  <a:schemeClr val="bg2"/>
                </a:solidFill>
              </a:rPr>
              <a:t>System </a:t>
            </a:r>
            <a:r>
              <a:rPr lang="en-US" dirty="0">
                <a:solidFill>
                  <a:schemeClr val="bg2"/>
                </a:solidFill>
              </a:rPr>
              <a:t>software makes the operation of a computer more fast, effective, and </a:t>
            </a:r>
            <a:r>
              <a:rPr lang="en-US" dirty="0" smtClean="0">
                <a:solidFill>
                  <a:schemeClr val="bg2"/>
                </a:solidFill>
              </a:rPr>
              <a:t>secure.</a:t>
            </a:r>
          </a:p>
          <a:p>
            <a:r>
              <a:rPr lang="en-US" dirty="0" smtClean="0">
                <a:solidFill>
                  <a:schemeClr val="bg2"/>
                </a:solidFill>
              </a:rPr>
              <a:t>Example</a:t>
            </a:r>
            <a:r>
              <a:rPr lang="en-US" dirty="0">
                <a:solidFill>
                  <a:schemeClr val="bg2"/>
                </a:solidFill>
              </a:rPr>
              <a:t>: Operating system, programming language, Communication software, </a:t>
            </a:r>
            <a:r>
              <a:rPr lang="en-US" dirty="0"/>
              <a:t>et</a:t>
            </a:r>
          </a:p>
        </p:txBody>
      </p:sp>
    </p:spTree>
    <p:extLst>
      <p:ext uri="{BB962C8B-B14F-4D97-AF65-F5344CB8AC3E}">
        <p14:creationId xmlns:p14="http://schemas.microsoft.com/office/powerpoint/2010/main" val="1817389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2"/>
                </a:solidFill>
              </a:rPr>
              <a:t>Application </a:t>
            </a:r>
            <a:r>
              <a:rPr lang="en-US" dirty="0">
                <a:solidFill>
                  <a:schemeClr val="bg2"/>
                </a:solidFill>
              </a:rPr>
              <a:t>Software </a:t>
            </a:r>
          </a:p>
        </p:txBody>
      </p:sp>
      <p:sp>
        <p:nvSpPr>
          <p:cNvPr id="3" name="Content Placeholder 2"/>
          <p:cNvSpPr>
            <a:spLocks noGrp="1"/>
          </p:cNvSpPr>
          <p:nvPr>
            <p:ph idx="1"/>
          </p:nvPr>
        </p:nvSpPr>
        <p:spPr>
          <a:xfrm>
            <a:off x="838200" y="1825625"/>
            <a:ext cx="5105400" cy="4351338"/>
          </a:xfrm>
        </p:spPr>
        <p:txBody>
          <a:bodyPr>
            <a:normAutofit/>
          </a:bodyPr>
          <a:lstStyle/>
          <a:p>
            <a:r>
              <a:rPr lang="en-US" sz="1800" dirty="0">
                <a:solidFill>
                  <a:schemeClr val="bg2"/>
                </a:solidFill>
              </a:rPr>
              <a:t>Application Software is a program that does real work for the user. It is mostly created to perform a specific task for a </a:t>
            </a:r>
            <a:r>
              <a:rPr lang="en-US" sz="1800" dirty="0" smtClean="0">
                <a:solidFill>
                  <a:schemeClr val="bg2"/>
                </a:solidFill>
              </a:rPr>
              <a:t>user.</a:t>
            </a:r>
          </a:p>
          <a:p>
            <a:r>
              <a:rPr lang="en-US" sz="1800" dirty="0">
                <a:solidFill>
                  <a:schemeClr val="bg2"/>
                </a:solidFill>
              </a:rPr>
              <a:t>Application Software acts as a mediator between the end-user and System Software. It is also known as an application package.</a:t>
            </a:r>
          </a:p>
        </p:txBody>
      </p:sp>
      <p:pic>
        <p:nvPicPr>
          <p:cNvPr id="7" name="Picture 4" descr="Image result for system software vs  application software domains"/>
          <p:cNvPicPr>
            <a:picLocks noChangeAspect="1" noChangeArrowheads="1"/>
          </p:cNvPicPr>
          <p:nvPr/>
        </p:nvPicPr>
        <p:blipFill rotWithShape="1">
          <a:blip r:embed="rId2">
            <a:extLst>
              <a:ext uri="{BEBA8EAE-BF5A-486C-A8C5-ECC9F3942E4B}">
                <a14:imgProps xmlns:a14="http://schemas.microsoft.com/office/drawing/2010/main">
                  <a14:imgLayer r:embed="rId3">
                    <a14:imgEffect>
                      <a14:saturation sat="400000"/>
                    </a14:imgEffect>
                    <a14:imgEffect>
                      <a14:brightnessContrast bright="-20000" contrast="40000"/>
                    </a14:imgEffect>
                  </a14:imgLayer>
                </a14:imgProps>
              </a:ext>
              <a:ext uri="{28A0092B-C50C-407E-A947-70E740481C1C}">
                <a14:useLocalDpi xmlns:a14="http://schemas.microsoft.com/office/drawing/2010/main" val="0"/>
              </a:ext>
            </a:extLst>
          </a:blip>
          <a:srcRect l="4784" t="11163" r="5530" b="6977"/>
          <a:stretch/>
        </p:blipFill>
        <p:spPr bwMode="auto">
          <a:xfrm>
            <a:off x="5932055" y="1371600"/>
            <a:ext cx="5715001" cy="3352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9675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2362200"/>
            <a:ext cx="10515600" cy="1145224"/>
          </a:xfrm>
        </p:spPr>
        <p:txBody>
          <a:bodyPr/>
          <a:lstStyle/>
          <a:p>
            <a:pPr algn="ctr"/>
            <a:r>
              <a:rPr lang="en-US" dirty="0" smtClean="0"/>
              <a:t>Class 03</a:t>
            </a:r>
            <a:br>
              <a:rPr lang="en-US" dirty="0" smtClean="0"/>
            </a:br>
            <a:r>
              <a:rPr lang="en-US" dirty="0" smtClean="0"/>
              <a:t>11-feb-2021</a:t>
            </a:r>
            <a:endParaRPr lang="en-US" dirty="0"/>
          </a:p>
        </p:txBody>
      </p:sp>
    </p:spTree>
    <p:extLst>
      <p:ext uri="{BB962C8B-B14F-4D97-AF65-F5344CB8AC3E}">
        <p14:creationId xmlns:p14="http://schemas.microsoft.com/office/powerpoint/2010/main" val="24785331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2"/>
                </a:solidFill>
              </a:rPr>
              <a:t>Key P</a:t>
            </a:r>
            <a:r>
              <a:rPr lang="en-US" dirty="0" smtClean="0">
                <a:solidFill>
                  <a:schemeClr val="bg2"/>
                </a:solidFill>
              </a:rPr>
              <a:t>hases </a:t>
            </a:r>
            <a:r>
              <a:rPr lang="en-US" dirty="0">
                <a:solidFill>
                  <a:schemeClr val="bg2"/>
                </a:solidFill>
              </a:rPr>
              <a:t>of SE</a:t>
            </a:r>
          </a:p>
        </p:txBody>
      </p:sp>
      <p:sp>
        <p:nvSpPr>
          <p:cNvPr id="3" name="Content Placeholder 2"/>
          <p:cNvSpPr>
            <a:spLocks noGrp="1"/>
          </p:cNvSpPr>
          <p:nvPr>
            <p:ph idx="1"/>
          </p:nvPr>
        </p:nvSpPr>
        <p:spPr/>
        <p:txBody>
          <a:bodyPr/>
          <a:lstStyle/>
          <a:p>
            <a:pPr marL="457200" indent="-457200">
              <a:buFont typeface="+mj-lt"/>
              <a:buAutoNum type="arabicPeriod"/>
            </a:pPr>
            <a:r>
              <a:rPr lang="en-US" b="1" dirty="0">
                <a:solidFill>
                  <a:schemeClr val="bg2"/>
                </a:solidFill>
              </a:rPr>
              <a:t>Engineering </a:t>
            </a:r>
            <a:r>
              <a:rPr lang="en-US" b="1" dirty="0" smtClean="0">
                <a:solidFill>
                  <a:schemeClr val="bg2"/>
                </a:solidFill>
              </a:rPr>
              <a:t>discipline</a:t>
            </a:r>
          </a:p>
          <a:p>
            <a:pPr marL="228600" lvl="1" indent="0">
              <a:buNone/>
            </a:pPr>
            <a:r>
              <a:rPr lang="en-US" dirty="0" smtClean="0">
                <a:solidFill>
                  <a:schemeClr val="bg2"/>
                </a:solidFill>
              </a:rPr>
              <a:t>	Engineers </a:t>
            </a:r>
            <a:r>
              <a:rPr lang="en-US" dirty="0">
                <a:solidFill>
                  <a:schemeClr val="bg2"/>
                </a:solidFill>
              </a:rPr>
              <a:t>make things work. They apply theories, methods, and tools where these are </a:t>
            </a:r>
            <a:r>
              <a:rPr lang="en-US" dirty="0" smtClean="0">
                <a:solidFill>
                  <a:schemeClr val="bg2"/>
                </a:solidFill>
              </a:rPr>
              <a:t>	appropriate. However, they use them selectively and always try to discover solutions to 	problems even when there are no applicable theories and methods. Engineers also 	recognize that they must work within organizational and financial constraints, and they 	must look for solutions within these constraints.</a:t>
            </a:r>
          </a:p>
          <a:p>
            <a:pPr marL="457200" indent="-457200">
              <a:buFont typeface="+mj-lt"/>
              <a:buAutoNum type="arabicPeriod"/>
            </a:pPr>
            <a:r>
              <a:rPr lang="en-US" b="1" dirty="0">
                <a:solidFill>
                  <a:schemeClr val="bg2"/>
                </a:solidFill>
              </a:rPr>
              <a:t>All aspects of </a:t>
            </a:r>
            <a:r>
              <a:rPr lang="en-US" b="1" dirty="0" smtClean="0">
                <a:solidFill>
                  <a:schemeClr val="bg2"/>
                </a:solidFill>
              </a:rPr>
              <a:t>software production</a:t>
            </a:r>
          </a:p>
          <a:p>
            <a:pPr marL="228600" lvl="1" indent="0">
              <a:buNone/>
            </a:pPr>
            <a:r>
              <a:rPr lang="en-US" dirty="0" smtClean="0">
                <a:solidFill>
                  <a:schemeClr val="bg2"/>
                </a:solidFill>
              </a:rPr>
              <a:t>	Software </a:t>
            </a:r>
            <a:r>
              <a:rPr lang="en-US" dirty="0">
                <a:solidFill>
                  <a:schemeClr val="bg2"/>
                </a:solidFill>
              </a:rPr>
              <a:t>engineering is not just concerned with the technical processes of software </a:t>
            </a:r>
            <a:r>
              <a:rPr lang="en-US" dirty="0" smtClean="0">
                <a:solidFill>
                  <a:schemeClr val="bg2"/>
                </a:solidFill>
              </a:rPr>
              <a:t>	development. It also includes activities such as software project management and the 	development of tools, methods, and theories to support software development</a:t>
            </a:r>
            <a:r>
              <a:rPr lang="en-US" dirty="0">
                <a:solidFill>
                  <a:schemeClr val="bg2"/>
                </a:solidFill>
              </a:rPr>
              <a:t>.</a:t>
            </a:r>
          </a:p>
        </p:txBody>
      </p:sp>
    </p:spTree>
    <p:extLst>
      <p:ext uri="{BB962C8B-B14F-4D97-AF65-F5344CB8AC3E}">
        <p14:creationId xmlns:p14="http://schemas.microsoft.com/office/powerpoint/2010/main" val="3647304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2"/>
                </a:solidFill>
              </a:rPr>
              <a:t>Ethics of software Engineering</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2615130208"/>
              </p:ext>
            </p:extLst>
          </p:nvPr>
        </p:nvGraphicFramePr>
        <p:xfrm>
          <a:off x="2209800" y="2057400"/>
          <a:ext cx="7848600" cy="32051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074" name="Picture 2" descr="Image result for confidentiality"/>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419600" y="3733800"/>
            <a:ext cx="1314400" cy="1221756"/>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3076" name="Picture 4" descr="Image result for Competence"/>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438400" y="3810000"/>
            <a:ext cx="1315200" cy="978694"/>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3078" name="Picture 6" descr="Image result for Intellectual property rights"/>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t="20566"/>
          <a:stretch/>
        </p:blipFill>
        <p:spPr bwMode="auto">
          <a:xfrm>
            <a:off x="6477000" y="4062344"/>
            <a:ext cx="914400" cy="726350"/>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3080" name="Picture 8" descr="Image result for Computer misuse"/>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49348" t="27986" r="1"/>
          <a:stretch/>
        </p:blipFill>
        <p:spPr bwMode="auto">
          <a:xfrm>
            <a:off x="8458200" y="4030017"/>
            <a:ext cx="818574" cy="726350"/>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5954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3076"/>
                                        </p:tgtEl>
                                        <p:attrNameLst>
                                          <p:attrName>style.visibility</p:attrName>
                                        </p:attrNameLst>
                                      </p:cBhvr>
                                      <p:to>
                                        <p:strVal val="visible"/>
                                      </p:to>
                                    </p:set>
                                    <p:animEffect transition="in" filter="circle(in)">
                                      <p:cBhvr>
                                        <p:cTn id="7" dur="2000"/>
                                        <p:tgtEl>
                                          <p:spTgt spid="3076"/>
                                        </p:tgtEl>
                                      </p:cBhvr>
                                    </p:animEffect>
                                  </p:childTnLst>
                                </p:cTn>
                              </p:par>
                              <p:par>
                                <p:cTn id="8" presetID="6" presetClass="entr" presetSubtype="16" fill="hold" nodeType="withEffect">
                                  <p:stCondLst>
                                    <p:cond delay="0"/>
                                  </p:stCondLst>
                                  <p:childTnLst>
                                    <p:set>
                                      <p:cBhvr>
                                        <p:cTn id="9" dur="1" fill="hold">
                                          <p:stCondLst>
                                            <p:cond delay="0"/>
                                          </p:stCondLst>
                                        </p:cTn>
                                        <p:tgtEl>
                                          <p:spTgt spid="3074"/>
                                        </p:tgtEl>
                                        <p:attrNameLst>
                                          <p:attrName>style.visibility</p:attrName>
                                        </p:attrNameLst>
                                      </p:cBhvr>
                                      <p:to>
                                        <p:strVal val="visible"/>
                                      </p:to>
                                    </p:set>
                                    <p:animEffect transition="in" filter="circle(in)">
                                      <p:cBhvr>
                                        <p:cTn id="10" dur="2000"/>
                                        <p:tgtEl>
                                          <p:spTgt spid="3074"/>
                                        </p:tgtEl>
                                      </p:cBhvr>
                                    </p:animEffect>
                                  </p:childTnLst>
                                </p:cTn>
                              </p:par>
                              <p:par>
                                <p:cTn id="11" presetID="6" presetClass="entr" presetSubtype="16" fill="hold" nodeType="withEffect">
                                  <p:stCondLst>
                                    <p:cond delay="0"/>
                                  </p:stCondLst>
                                  <p:childTnLst>
                                    <p:set>
                                      <p:cBhvr>
                                        <p:cTn id="12" dur="1" fill="hold">
                                          <p:stCondLst>
                                            <p:cond delay="0"/>
                                          </p:stCondLst>
                                        </p:cTn>
                                        <p:tgtEl>
                                          <p:spTgt spid="3078"/>
                                        </p:tgtEl>
                                        <p:attrNameLst>
                                          <p:attrName>style.visibility</p:attrName>
                                        </p:attrNameLst>
                                      </p:cBhvr>
                                      <p:to>
                                        <p:strVal val="visible"/>
                                      </p:to>
                                    </p:set>
                                    <p:animEffect transition="in" filter="circle(in)">
                                      <p:cBhvr>
                                        <p:cTn id="13" dur="2000"/>
                                        <p:tgtEl>
                                          <p:spTgt spid="3078"/>
                                        </p:tgtEl>
                                      </p:cBhvr>
                                    </p:animEffect>
                                  </p:childTnLst>
                                </p:cTn>
                              </p:par>
                              <p:par>
                                <p:cTn id="14" presetID="6" presetClass="entr" presetSubtype="16" fill="hold" nodeType="withEffect">
                                  <p:stCondLst>
                                    <p:cond delay="0"/>
                                  </p:stCondLst>
                                  <p:childTnLst>
                                    <p:set>
                                      <p:cBhvr>
                                        <p:cTn id="15" dur="1" fill="hold">
                                          <p:stCondLst>
                                            <p:cond delay="0"/>
                                          </p:stCondLst>
                                        </p:cTn>
                                        <p:tgtEl>
                                          <p:spTgt spid="3080"/>
                                        </p:tgtEl>
                                        <p:attrNameLst>
                                          <p:attrName>style.visibility</p:attrName>
                                        </p:attrNameLst>
                                      </p:cBhvr>
                                      <p:to>
                                        <p:strVal val="visible"/>
                                      </p:to>
                                    </p:set>
                                    <p:animEffect transition="in" filter="circle(in)">
                                      <p:cBhvr>
                                        <p:cTn id="16" dur="2000"/>
                                        <p:tgtEl>
                                          <p:spTgt spid="30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2"/>
                </a:solidFill>
              </a:rPr>
              <a:t>Essential attributes of good software</a:t>
            </a:r>
            <a:endParaRPr lang="en-US" dirty="0"/>
          </a:p>
        </p:txBody>
      </p:sp>
      <p:sp>
        <p:nvSpPr>
          <p:cNvPr id="3" name="Content Placeholder 2"/>
          <p:cNvSpPr>
            <a:spLocks noGrp="1"/>
          </p:cNvSpPr>
          <p:nvPr>
            <p:ph idx="1"/>
          </p:nvPr>
        </p:nvSpPr>
        <p:spPr/>
        <p:txBody>
          <a:bodyPr/>
          <a:lstStyle/>
          <a:p>
            <a:pPr marL="457200" indent="-457200">
              <a:buFont typeface="+mj-lt"/>
              <a:buAutoNum type="arabicPeriod"/>
            </a:pPr>
            <a:r>
              <a:rPr lang="en-US" b="1" dirty="0" smtClean="0">
                <a:solidFill>
                  <a:schemeClr val="bg2"/>
                </a:solidFill>
              </a:rPr>
              <a:t>Efficiency</a:t>
            </a:r>
          </a:p>
          <a:p>
            <a:pPr marL="571500" lvl="1" indent="-342900">
              <a:buFont typeface="+mj-lt"/>
              <a:buAutoNum type="arabicPeriod"/>
            </a:pPr>
            <a:r>
              <a:rPr lang="en-US" dirty="0">
                <a:solidFill>
                  <a:schemeClr val="bg2"/>
                </a:solidFill>
              </a:rPr>
              <a:t>Software should not make wasteful use of system resources such as memory and processor cycles. Efficiency therefore includes responsiveness, processing time, resource utilization, etc</a:t>
            </a:r>
            <a:r>
              <a:rPr lang="en-US" dirty="0" smtClean="0">
                <a:solidFill>
                  <a:schemeClr val="bg2"/>
                </a:solidFill>
              </a:rPr>
              <a:t>.</a:t>
            </a:r>
          </a:p>
          <a:p>
            <a:pPr marL="457200" indent="-457200">
              <a:buFont typeface="+mj-lt"/>
              <a:buAutoNum type="arabicPeriod"/>
            </a:pPr>
            <a:r>
              <a:rPr lang="en-US" b="1" dirty="0">
                <a:solidFill>
                  <a:schemeClr val="bg2"/>
                </a:solidFill>
              </a:rPr>
              <a:t>Maintainability</a:t>
            </a:r>
          </a:p>
          <a:p>
            <a:pPr marL="571500" lvl="1" indent="-342900">
              <a:buFont typeface="+mj-lt"/>
              <a:buAutoNum type="arabicPeriod"/>
            </a:pPr>
            <a:r>
              <a:rPr lang="en-US" dirty="0">
                <a:solidFill>
                  <a:schemeClr val="bg2"/>
                </a:solidFill>
              </a:rPr>
              <a:t>Software should be written in such a way that it can evolve to meet the changing needs of customers. This is a critical attribute because software change is an inevitable requirement of a changing business environment.</a:t>
            </a:r>
          </a:p>
          <a:p>
            <a:pPr marL="571500" lvl="1" indent="-342900">
              <a:buFont typeface="+mj-lt"/>
              <a:buAutoNum type="arabicPeriod"/>
            </a:pPr>
            <a:endParaRPr lang="en-US" dirty="0">
              <a:solidFill>
                <a:schemeClr val="bg2"/>
              </a:solidFill>
            </a:endParaRPr>
          </a:p>
        </p:txBody>
      </p:sp>
    </p:spTree>
    <p:extLst>
      <p:ext uri="{BB962C8B-B14F-4D97-AF65-F5344CB8AC3E}">
        <p14:creationId xmlns:p14="http://schemas.microsoft.com/office/powerpoint/2010/main" val="89849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2"/>
                </a:solidFill>
              </a:rPr>
              <a:t>Content</a:t>
            </a:r>
            <a:endParaRPr lang="en-US" dirty="0">
              <a:solidFill>
                <a:schemeClr val="bg2"/>
              </a:solidFill>
            </a:endParaRPr>
          </a:p>
        </p:txBody>
      </p:sp>
      <p:sp>
        <p:nvSpPr>
          <p:cNvPr id="3" name="Content Placeholder 2"/>
          <p:cNvSpPr>
            <a:spLocks noGrp="1"/>
          </p:cNvSpPr>
          <p:nvPr>
            <p:ph idx="1"/>
          </p:nvPr>
        </p:nvSpPr>
        <p:spPr/>
        <p:txBody>
          <a:bodyPr>
            <a:normAutofit fontScale="77500" lnSpcReduction="20000"/>
          </a:bodyPr>
          <a:lstStyle/>
          <a:p>
            <a:r>
              <a:rPr lang="en-US" dirty="0">
                <a:solidFill>
                  <a:schemeClr val="bg2"/>
                </a:solidFill>
              </a:rPr>
              <a:t>Software</a:t>
            </a:r>
          </a:p>
          <a:p>
            <a:r>
              <a:rPr lang="en-US" dirty="0">
                <a:solidFill>
                  <a:schemeClr val="bg2"/>
                </a:solidFill>
              </a:rPr>
              <a:t>Software Crisis</a:t>
            </a:r>
          </a:p>
          <a:p>
            <a:r>
              <a:rPr lang="en-US" dirty="0">
                <a:solidFill>
                  <a:schemeClr val="bg2"/>
                </a:solidFill>
              </a:rPr>
              <a:t>Software Engineering</a:t>
            </a:r>
          </a:p>
          <a:p>
            <a:r>
              <a:rPr lang="en-US" dirty="0">
                <a:solidFill>
                  <a:schemeClr val="bg2"/>
                </a:solidFill>
              </a:rPr>
              <a:t>Need of SE</a:t>
            </a:r>
          </a:p>
          <a:p>
            <a:r>
              <a:rPr lang="en-US" dirty="0">
                <a:solidFill>
                  <a:schemeClr val="bg2"/>
                </a:solidFill>
              </a:rPr>
              <a:t>Factors of Software Failure</a:t>
            </a:r>
          </a:p>
          <a:p>
            <a:pPr fontAlgn="base"/>
            <a:r>
              <a:rPr lang="en-US" dirty="0">
                <a:solidFill>
                  <a:schemeClr val="bg2"/>
                </a:solidFill>
              </a:rPr>
              <a:t>Professional Software Development, </a:t>
            </a:r>
          </a:p>
          <a:p>
            <a:pPr fontAlgn="base"/>
            <a:r>
              <a:rPr lang="en-US" dirty="0">
                <a:solidFill>
                  <a:schemeClr val="bg2"/>
                </a:solidFill>
              </a:rPr>
              <a:t>Kinds of Software Products,</a:t>
            </a:r>
          </a:p>
          <a:p>
            <a:pPr fontAlgn="base"/>
            <a:r>
              <a:rPr lang="en-US" dirty="0">
                <a:solidFill>
                  <a:schemeClr val="bg2"/>
                </a:solidFill>
              </a:rPr>
              <a:t>generic software product development v/s custom</a:t>
            </a:r>
          </a:p>
          <a:p>
            <a:pPr fontAlgn="base"/>
            <a:r>
              <a:rPr lang="en-US" dirty="0">
                <a:solidFill>
                  <a:schemeClr val="bg2"/>
                </a:solidFill>
              </a:rPr>
              <a:t>Software Application Domains(pressmen), </a:t>
            </a:r>
          </a:p>
          <a:p>
            <a:pPr fontAlgn="base"/>
            <a:r>
              <a:rPr lang="en-US" dirty="0">
                <a:solidFill>
                  <a:schemeClr val="bg2"/>
                </a:solidFill>
              </a:rPr>
              <a:t>Key </a:t>
            </a:r>
            <a:r>
              <a:rPr lang="en-US" dirty="0" smtClean="0">
                <a:solidFill>
                  <a:schemeClr val="bg2"/>
                </a:solidFill>
              </a:rPr>
              <a:t>phrases </a:t>
            </a:r>
            <a:r>
              <a:rPr lang="en-US" dirty="0">
                <a:solidFill>
                  <a:schemeClr val="bg2"/>
                </a:solidFill>
              </a:rPr>
              <a:t>of </a:t>
            </a:r>
            <a:r>
              <a:rPr lang="en-US" dirty="0" smtClean="0">
                <a:solidFill>
                  <a:schemeClr val="bg2"/>
                </a:solidFill>
              </a:rPr>
              <a:t>SE,</a:t>
            </a:r>
            <a:r>
              <a:rPr lang="en-US" dirty="0">
                <a:solidFill>
                  <a:schemeClr val="bg2"/>
                </a:solidFill>
              </a:rPr>
              <a:t> </a:t>
            </a:r>
          </a:p>
          <a:p>
            <a:pPr fontAlgn="base"/>
            <a:r>
              <a:rPr lang="en-US" dirty="0">
                <a:solidFill>
                  <a:schemeClr val="bg2"/>
                </a:solidFill>
              </a:rPr>
              <a:t>Essential attributes of good software</a:t>
            </a:r>
          </a:p>
        </p:txBody>
      </p:sp>
    </p:spTree>
    <p:extLst>
      <p:ext uri="{BB962C8B-B14F-4D97-AF65-F5344CB8AC3E}">
        <p14:creationId xmlns:p14="http://schemas.microsoft.com/office/powerpoint/2010/main" val="6821952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2"/>
                </a:solidFill>
              </a:rPr>
              <a:t>Essential attributes of good software</a:t>
            </a:r>
          </a:p>
        </p:txBody>
      </p:sp>
      <p:sp>
        <p:nvSpPr>
          <p:cNvPr id="3" name="Content Placeholder 2"/>
          <p:cNvSpPr>
            <a:spLocks noGrp="1"/>
          </p:cNvSpPr>
          <p:nvPr>
            <p:ph idx="1"/>
          </p:nvPr>
        </p:nvSpPr>
        <p:spPr/>
        <p:txBody>
          <a:bodyPr/>
          <a:lstStyle/>
          <a:p>
            <a:pPr marL="457200" indent="-457200">
              <a:buFont typeface="+mj-lt"/>
              <a:buAutoNum type="arabicPeriod" startAt="3"/>
            </a:pPr>
            <a:r>
              <a:rPr lang="en-US" b="1" dirty="0">
                <a:solidFill>
                  <a:schemeClr val="bg2"/>
                </a:solidFill>
              </a:rPr>
              <a:t>Acceptability </a:t>
            </a:r>
            <a:endParaRPr lang="en-US" b="1" dirty="0" smtClean="0">
              <a:solidFill>
                <a:schemeClr val="bg2"/>
              </a:solidFill>
            </a:endParaRPr>
          </a:p>
          <a:p>
            <a:pPr lvl="1"/>
            <a:r>
              <a:rPr lang="en-US" dirty="0" smtClean="0">
                <a:solidFill>
                  <a:schemeClr val="bg2"/>
                </a:solidFill>
              </a:rPr>
              <a:t>Software </a:t>
            </a:r>
            <a:r>
              <a:rPr lang="en-US" dirty="0">
                <a:solidFill>
                  <a:schemeClr val="bg2"/>
                </a:solidFill>
              </a:rPr>
              <a:t>must be acceptable to the type of users for which it is designed. This means that it must be understandable, usable, and compatible with other systems that they </a:t>
            </a:r>
            <a:r>
              <a:rPr lang="en-US" dirty="0" smtClean="0">
                <a:solidFill>
                  <a:schemeClr val="bg2"/>
                </a:solidFill>
              </a:rPr>
              <a:t>use.</a:t>
            </a:r>
          </a:p>
          <a:p>
            <a:pPr marL="457200" indent="-457200">
              <a:buFont typeface="+mj-lt"/>
              <a:buAutoNum type="arabicPeriod" startAt="3"/>
            </a:pPr>
            <a:r>
              <a:rPr lang="en-US" b="1" dirty="0">
                <a:solidFill>
                  <a:schemeClr val="bg2"/>
                </a:solidFill>
              </a:rPr>
              <a:t>Dependability and security</a:t>
            </a:r>
          </a:p>
          <a:p>
            <a:pPr lvl="1"/>
            <a:r>
              <a:rPr lang="en-US" dirty="0">
                <a:solidFill>
                  <a:schemeClr val="bg2"/>
                </a:solidFill>
              </a:rPr>
              <a:t>Software dependability includes a range of characteristics including reliability, security, and safety. Dependable software should not cause physical or economic damage in the event of system failure. Software has to be secure so that malicious users cannot access or damage the system.</a:t>
            </a:r>
          </a:p>
          <a:p>
            <a:pPr marL="228600" lvl="1" indent="0">
              <a:buNone/>
            </a:pPr>
            <a:endParaRPr lang="en-US" dirty="0">
              <a:solidFill>
                <a:schemeClr val="bg2"/>
              </a:solidFill>
            </a:endParaRPr>
          </a:p>
        </p:txBody>
      </p:sp>
    </p:spTree>
    <p:extLst>
      <p:ext uri="{BB962C8B-B14F-4D97-AF65-F5344CB8AC3E}">
        <p14:creationId xmlns:p14="http://schemas.microsoft.com/office/powerpoint/2010/main" val="35923954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2"/>
                </a:solidFill>
              </a:rPr>
              <a:t>Importance of SE</a:t>
            </a:r>
          </a:p>
        </p:txBody>
      </p:sp>
      <p:sp>
        <p:nvSpPr>
          <p:cNvPr id="3" name="Content Placeholder 2"/>
          <p:cNvSpPr>
            <a:spLocks noGrp="1"/>
          </p:cNvSpPr>
          <p:nvPr>
            <p:ph idx="1"/>
          </p:nvPr>
        </p:nvSpPr>
        <p:spPr/>
        <p:txBody>
          <a:bodyPr/>
          <a:lstStyle/>
          <a:p>
            <a:pPr marL="457200" indent="-457200">
              <a:buFont typeface="+mj-lt"/>
              <a:buAutoNum type="arabicPeriod"/>
            </a:pPr>
            <a:r>
              <a:rPr lang="en-US" dirty="0">
                <a:solidFill>
                  <a:schemeClr val="bg2"/>
                </a:solidFill>
              </a:rPr>
              <a:t>More and more, individuals and society rely on advanced software systems. We need to be able to produce reliable and trustworthy systems economically and quickly</a:t>
            </a:r>
            <a:r>
              <a:rPr lang="en-US" dirty="0" smtClean="0">
                <a:solidFill>
                  <a:schemeClr val="bg2"/>
                </a:solidFill>
              </a:rPr>
              <a:t>.</a:t>
            </a:r>
          </a:p>
          <a:p>
            <a:pPr marL="457200" indent="-457200">
              <a:buFont typeface="+mj-lt"/>
              <a:buAutoNum type="arabicPeriod"/>
            </a:pPr>
            <a:r>
              <a:rPr lang="en-US" dirty="0" smtClean="0">
                <a:solidFill>
                  <a:schemeClr val="bg2"/>
                </a:solidFill>
              </a:rPr>
              <a:t>It </a:t>
            </a:r>
            <a:r>
              <a:rPr lang="en-US" dirty="0">
                <a:solidFill>
                  <a:schemeClr val="bg2"/>
                </a:solidFill>
              </a:rPr>
              <a:t>is usually cheaper, in the long run, to use software engineering methods and techniques for professional software systems rather than just write programs </a:t>
            </a:r>
            <a:r>
              <a:rPr lang="en-US" dirty="0" smtClean="0">
                <a:solidFill>
                  <a:schemeClr val="bg2"/>
                </a:solidFill>
              </a:rPr>
              <a:t>a </a:t>
            </a:r>
            <a:r>
              <a:rPr lang="en-US" dirty="0">
                <a:solidFill>
                  <a:schemeClr val="bg2"/>
                </a:solidFill>
              </a:rPr>
              <a:t>personal programming project. </a:t>
            </a:r>
          </a:p>
        </p:txBody>
      </p:sp>
    </p:spTree>
    <p:extLst>
      <p:ext uri="{BB962C8B-B14F-4D97-AF65-F5344CB8AC3E}">
        <p14:creationId xmlns:p14="http://schemas.microsoft.com/office/powerpoint/2010/main" val="3367544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2"/>
                </a:solidFill>
              </a:rPr>
              <a:t>Issues </a:t>
            </a:r>
            <a:r>
              <a:rPr lang="en-US" dirty="0">
                <a:solidFill>
                  <a:schemeClr val="bg2"/>
                </a:solidFill>
              </a:rPr>
              <a:t>that affect many different types of </a:t>
            </a:r>
            <a:r>
              <a:rPr lang="en-US" dirty="0" smtClean="0">
                <a:solidFill>
                  <a:schemeClr val="bg2"/>
                </a:solidFill>
              </a:rPr>
              <a:t>software</a:t>
            </a:r>
            <a:endParaRPr lang="en-US" dirty="0">
              <a:solidFill>
                <a:schemeClr val="bg2"/>
              </a:solidFill>
            </a:endParaRPr>
          </a:p>
        </p:txBody>
      </p:sp>
      <p:graphicFrame>
        <p:nvGraphicFramePr>
          <p:cNvPr id="4" name="Diagram 3"/>
          <p:cNvGraphicFramePr/>
          <p:nvPr>
            <p:extLst>
              <p:ext uri="{D42A27DB-BD31-4B8C-83A1-F6EECF244321}">
                <p14:modId xmlns:p14="http://schemas.microsoft.com/office/powerpoint/2010/main" val="91491316"/>
              </p:ext>
            </p:extLst>
          </p:nvPr>
        </p:nvGraphicFramePr>
        <p:xfrm>
          <a:off x="1371600" y="1752600"/>
          <a:ext cx="94742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Picture 4"/>
          <p:cNvPicPr>
            <a:picLocks noChangeAspect="1"/>
          </p:cNvPicPr>
          <p:nvPr/>
        </p:nvPicPr>
        <p:blipFill>
          <a:blip r:embed="rId7"/>
          <a:stretch>
            <a:fillRect/>
          </a:stretch>
        </p:blipFill>
        <p:spPr>
          <a:xfrm>
            <a:off x="2133600" y="2362200"/>
            <a:ext cx="685800" cy="676275"/>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6" name="Picture 5"/>
          <p:cNvPicPr>
            <a:picLocks noChangeAspect="1"/>
          </p:cNvPicPr>
          <p:nvPr/>
        </p:nvPicPr>
        <p:blipFill>
          <a:blip r:embed="rId8"/>
          <a:stretch>
            <a:fillRect/>
          </a:stretch>
        </p:blipFill>
        <p:spPr>
          <a:xfrm>
            <a:off x="4648200" y="2341418"/>
            <a:ext cx="704850" cy="74295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7" name="Picture 6"/>
          <p:cNvPicPr>
            <a:picLocks noChangeAspect="1"/>
          </p:cNvPicPr>
          <p:nvPr/>
        </p:nvPicPr>
        <p:blipFill>
          <a:blip r:embed="rId9"/>
          <a:stretch>
            <a:fillRect/>
          </a:stretch>
        </p:blipFill>
        <p:spPr>
          <a:xfrm>
            <a:off x="7086600" y="2343150"/>
            <a:ext cx="695325" cy="695325"/>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8" name="Picture 7"/>
          <p:cNvPicPr>
            <a:picLocks noChangeAspect="1"/>
          </p:cNvPicPr>
          <p:nvPr/>
        </p:nvPicPr>
        <p:blipFill>
          <a:blip r:embed="rId10"/>
          <a:stretch>
            <a:fillRect/>
          </a:stretch>
        </p:blipFill>
        <p:spPr>
          <a:xfrm>
            <a:off x="9515475" y="2314575"/>
            <a:ext cx="704850" cy="72390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32976506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par>
                    <p:cTn id="10" fill="hold">
                      <p:stCondLst>
                        <p:cond delay="indefinite"/>
                      </p:stCondLst>
                      <p:childTnLst>
                        <p:par>
                          <p:cTn id="11" fill="hold">
                            <p:stCondLst>
                              <p:cond delay="0"/>
                            </p:stCondLst>
                            <p:childTnLst>
                              <p:par>
                                <p:cTn id="12" presetID="21" presetClass="entr" presetSubtype="1"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wheel(1)">
                                      <p:cBhvr>
                                        <p:cTn id="14" dur="2000"/>
                                        <p:tgtEl>
                                          <p:spTgt spid="5"/>
                                        </p:tgtEl>
                                      </p:cBhvr>
                                    </p:animEffect>
                                  </p:childTnLst>
                                </p:cTn>
                              </p:par>
                            </p:childTnLst>
                          </p:cTn>
                        </p:par>
                      </p:childTnLst>
                    </p:cTn>
                  </p:par>
                  <p:par>
                    <p:cTn id="15" fill="hold">
                      <p:stCondLst>
                        <p:cond delay="indefinite"/>
                      </p:stCondLst>
                      <p:childTnLst>
                        <p:par>
                          <p:cTn id="16" fill="hold">
                            <p:stCondLst>
                              <p:cond delay="0"/>
                            </p:stCondLst>
                            <p:childTnLst>
                              <p:par>
                                <p:cTn id="17" presetID="21" presetClass="entr" presetSubtype="1"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wheel(1)">
                                      <p:cBhvr>
                                        <p:cTn id="19" dur="2000"/>
                                        <p:tgtEl>
                                          <p:spTgt spid="6"/>
                                        </p:tgtEl>
                                      </p:cBhvr>
                                    </p:animEffect>
                                  </p:childTnLst>
                                </p:cTn>
                              </p:par>
                            </p:childTnLst>
                          </p:cTn>
                        </p:par>
                      </p:childTnLst>
                    </p:cTn>
                  </p:par>
                  <p:par>
                    <p:cTn id="20" fill="hold">
                      <p:stCondLst>
                        <p:cond delay="indefinite"/>
                      </p:stCondLst>
                      <p:childTnLst>
                        <p:par>
                          <p:cTn id="21" fill="hold">
                            <p:stCondLst>
                              <p:cond delay="0"/>
                            </p:stCondLst>
                            <p:childTnLst>
                              <p:par>
                                <p:cTn id="22" presetID="21" presetClass="entr" presetSubtype="1" fill="hold" nodeType="click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wheel(1)">
                                      <p:cBhvr>
                                        <p:cTn id="24" dur="2000"/>
                                        <p:tgtEl>
                                          <p:spTgt spid="7"/>
                                        </p:tgtEl>
                                      </p:cBhvr>
                                    </p:animEffect>
                                  </p:childTnLst>
                                </p:cTn>
                              </p:par>
                            </p:childTnLst>
                          </p:cTn>
                        </p:par>
                      </p:childTnLst>
                    </p:cTn>
                  </p:par>
                  <p:par>
                    <p:cTn id="25" fill="hold">
                      <p:stCondLst>
                        <p:cond delay="indefinite"/>
                      </p:stCondLst>
                      <p:childTnLst>
                        <p:par>
                          <p:cTn id="26" fill="hold">
                            <p:stCondLst>
                              <p:cond delay="0"/>
                            </p:stCondLst>
                            <p:childTnLst>
                              <p:par>
                                <p:cTn id="27" presetID="21" presetClass="entr" presetSubtype="1" fill="hold" nodeType="click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wheel(1)">
                                      <p:cBhvr>
                                        <p:cTn id="29"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14400" y="365126"/>
            <a:ext cx="10515600" cy="1145224"/>
          </a:xfrm>
        </p:spPr>
        <p:txBody>
          <a:bodyPr/>
          <a:lstStyle/>
          <a:p>
            <a:r>
              <a:rPr lang="en-US" dirty="0">
                <a:solidFill>
                  <a:schemeClr val="bg2"/>
                </a:solidFill>
              </a:rPr>
              <a:t>Software engineering diversity</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018950116"/>
              </p:ext>
            </p:extLst>
          </p:nvPr>
        </p:nvGraphicFramePr>
        <p:xfrm>
          <a:off x="914400" y="1828800"/>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Box 5"/>
          <p:cNvSpPr txBox="1"/>
          <p:nvPr/>
        </p:nvSpPr>
        <p:spPr>
          <a:xfrm>
            <a:off x="2209800" y="3276600"/>
            <a:ext cx="990600" cy="646331"/>
          </a:xfrm>
          <a:prstGeom prst="rect">
            <a:avLst/>
          </a:prstGeom>
          <a:noFill/>
        </p:spPr>
        <p:txBody>
          <a:bodyPr wrap="square" rtlCol="0">
            <a:spAutoFit/>
          </a:bodyPr>
          <a:lstStyle/>
          <a:p>
            <a:r>
              <a:rPr lang="en-US" sz="1200" dirty="0">
                <a:solidFill>
                  <a:schemeClr val="bg2"/>
                </a:solidFill>
              </a:rPr>
              <a:t>manage hardware devices</a:t>
            </a:r>
          </a:p>
        </p:txBody>
      </p:sp>
      <p:cxnSp>
        <p:nvCxnSpPr>
          <p:cNvPr id="10" name="Straight Arrow Connector 9"/>
          <p:cNvCxnSpPr/>
          <p:nvPr/>
        </p:nvCxnSpPr>
        <p:spPr>
          <a:xfrm flipV="1">
            <a:off x="3031836" y="3276600"/>
            <a:ext cx="381000" cy="22860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2" name="TextBox 11"/>
          <p:cNvSpPr txBox="1"/>
          <p:nvPr/>
        </p:nvSpPr>
        <p:spPr>
          <a:xfrm>
            <a:off x="3412836" y="5105400"/>
            <a:ext cx="990600" cy="646331"/>
          </a:xfrm>
          <a:prstGeom prst="rect">
            <a:avLst/>
          </a:prstGeom>
          <a:noFill/>
        </p:spPr>
        <p:txBody>
          <a:bodyPr wrap="square" rtlCol="0">
            <a:spAutoFit/>
          </a:bodyPr>
          <a:lstStyle/>
          <a:p>
            <a:r>
              <a:rPr lang="en-US" sz="1200" dirty="0">
                <a:solidFill>
                  <a:schemeClr val="bg2"/>
                </a:solidFill>
              </a:rPr>
              <a:t>run on a personal computer</a:t>
            </a:r>
          </a:p>
        </p:txBody>
      </p:sp>
      <p:sp>
        <p:nvSpPr>
          <p:cNvPr id="13" name="TextBox 12"/>
          <p:cNvSpPr txBox="1"/>
          <p:nvPr/>
        </p:nvSpPr>
        <p:spPr>
          <a:xfrm>
            <a:off x="5715000" y="3922931"/>
            <a:ext cx="990600" cy="276999"/>
          </a:xfrm>
          <a:prstGeom prst="rect">
            <a:avLst/>
          </a:prstGeom>
          <a:noFill/>
        </p:spPr>
        <p:txBody>
          <a:bodyPr wrap="square" rtlCol="0">
            <a:spAutoFit/>
          </a:bodyPr>
          <a:lstStyle/>
          <a:p>
            <a:r>
              <a:rPr lang="en-US" sz="1200" dirty="0">
                <a:solidFill>
                  <a:schemeClr val="bg2"/>
                </a:solidFill>
              </a:rPr>
              <a:t>Big data</a:t>
            </a:r>
          </a:p>
        </p:txBody>
      </p:sp>
      <p:sp>
        <p:nvSpPr>
          <p:cNvPr id="14" name="TextBox 13"/>
          <p:cNvSpPr txBox="1"/>
          <p:nvPr/>
        </p:nvSpPr>
        <p:spPr>
          <a:xfrm>
            <a:off x="4572000" y="2070309"/>
            <a:ext cx="990600" cy="461665"/>
          </a:xfrm>
          <a:prstGeom prst="rect">
            <a:avLst/>
          </a:prstGeom>
          <a:noFill/>
        </p:spPr>
        <p:txBody>
          <a:bodyPr wrap="square" rtlCol="0">
            <a:spAutoFit/>
          </a:bodyPr>
          <a:lstStyle/>
          <a:p>
            <a:r>
              <a:rPr lang="en-US" sz="1200" dirty="0">
                <a:solidFill>
                  <a:schemeClr val="bg2"/>
                </a:solidFill>
              </a:rPr>
              <a:t>phones, or tablets.</a:t>
            </a:r>
          </a:p>
        </p:txBody>
      </p:sp>
      <p:sp>
        <p:nvSpPr>
          <p:cNvPr id="15" name="TextBox 14"/>
          <p:cNvSpPr txBox="1"/>
          <p:nvPr/>
        </p:nvSpPr>
        <p:spPr>
          <a:xfrm>
            <a:off x="6888018" y="3277755"/>
            <a:ext cx="990600" cy="830997"/>
          </a:xfrm>
          <a:prstGeom prst="rect">
            <a:avLst/>
          </a:prstGeom>
          <a:noFill/>
        </p:spPr>
        <p:txBody>
          <a:bodyPr wrap="square" rtlCol="0">
            <a:spAutoFit/>
          </a:bodyPr>
          <a:lstStyle/>
          <a:p>
            <a:r>
              <a:rPr lang="en-US" sz="1200" dirty="0">
                <a:solidFill>
                  <a:schemeClr val="bg2"/>
                </a:solidFill>
              </a:rPr>
              <a:t>process data in large batches</a:t>
            </a:r>
          </a:p>
        </p:txBody>
      </p:sp>
      <p:sp>
        <p:nvSpPr>
          <p:cNvPr id="16" name="TextBox 15"/>
          <p:cNvSpPr txBox="1"/>
          <p:nvPr/>
        </p:nvSpPr>
        <p:spPr>
          <a:xfrm>
            <a:off x="8001000" y="2748967"/>
            <a:ext cx="990600" cy="276999"/>
          </a:xfrm>
          <a:prstGeom prst="rect">
            <a:avLst/>
          </a:prstGeom>
          <a:noFill/>
        </p:spPr>
        <p:txBody>
          <a:bodyPr wrap="square" rtlCol="0">
            <a:spAutoFit/>
          </a:bodyPr>
          <a:lstStyle/>
          <a:p>
            <a:r>
              <a:rPr lang="en-US" sz="1200" dirty="0">
                <a:solidFill>
                  <a:schemeClr val="bg2"/>
                </a:solidFill>
              </a:rPr>
              <a:t>games</a:t>
            </a:r>
          </a:p>
        </p:txBody>
      </p:sp>
      <p:sp>
        <p:nvSpPr>
          <p:cNvPr id="17" name="TextBox 16"/>
          <p:cNvSpPr txBox="1"/>
          <p:nvPr/>
        </p:nvSpPr>
        <p:spPr>
          <a:xfrm>
            <a:off x="6918036" y="4569262"/>
            <a:ext cx="990600" cy="461665"/>
          </a:xfrm>
          <a:prstGeom prst="rect">
            <a:avLst/>
          </a:prstGeom>
          <a:noFill/>
        </p:spPr>
        <p:txBody>
          <a:bodyPr wrap="square" rtlCol="0">
            <a:spAutoFit/>
          </a:bodyPr>
          <a:lstStyle/>
          <a:p>
            <a:r>
              <a:rPr lang="en-US" sz="1200" dirty="0">
                <a:solidFill>
                  <a:schemeClr val="bg2"/>
                </a:solidFill>
              </a:rPr>
              <a:t>interacting objects</a:t>
            </a:r>
          </a:p>
        </p:txBody>
      </p:sp>
      <p:sp>
        <p:nvSpPr>
          <p:cNvPr id="18" name="TextBox 17"/>
          <p:cNvSpPr txBox="1"/>
          <p:nvPr/>
        </p:nvSpPr>
        <p:spPr>
          <a:xfrm>
            <a:off x="8001000" y="5215593"/>
            <a:ext cx="990600" cy="461665"/>
          </a:xfrm>
          <a:prstGeom prst="rect">
            <a:avLst/>
          </a:prstGeom>
          <a:noFill/>
        </p:spPr>
        <p:txBody>
          <a:bodyPr wrap="square" rtlCol="0">
            <a:spAutoFit/>
          </a:bodyPr>
          <a:lstStyle/>
          <a:p>
            <a:r>
              <a:rPr lang="en-US" sz="1200" dirty="0">
                <a:solidFill>
                  <a:schemeClr val="bg2"/>
                </a:solidFill>
              </a:rPr>
              <a:t>ERP system</a:t>
            </a:r>
          </a:p>
        </p:txBody>
      </p:sp>
      <p:cxnSp>
        <p:nvCxnSpPr>
          <p:cNvPr id="19" name="Straight Arrow Connector 18"/>
          <p:cNvCxnSpPr/>
          <p:nvPr/>
        </p:nvCxnSpPr>
        <p:spPr>
          <a:xfrm flipV="1">
            <a:off x="3717636" y="4642702"/>
            <a:ext cx="16164" cy="42113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0" name="Straight Arrow Connector 19"/>
          <p:cNvCxnSpPr/>
          <p:nvPr/>
        </p:nvCxnSpPr>
        <p:spPr>
          <a:xfrm flipV="1">
            <a:off x="5257800" y="2748967"/>
            <a:ext cx="0" cy="52763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3" name="Straight Arrow Connector 22"/>
          <p:cNvCxnSpPr/>
          <p:nvPr/>
        </p:nvCxnSpPr>
        <p:spPr>
          <a:xfrm flipV="1">
            <a:off x="5562600" y="4648200"/>
            <a:ext cx="457200" cy="30133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5" name="Straight Arrow Connector 24"/>
          <p:cNvCxnSpPr/>
          <p:nvPr/>
        </p:nvCxnSpPr>
        <p:spPr>
          <a:xfrm flipV="1">
            <a:off x="7680036" y="4642702"/>
            <a:ext cx="457200" cy="30133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6" name="Straight Arrow Connector 25"/>
          <p:cNvCxnSpPr/>
          <p:nvPr/>
        </p:nvCxnSpPr>
        <p:spPr>
          <a:xfrm flipV="1">
            <a:off x="8763000" y="5147672"/>
            <a:ext cx="457200" cy="30133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7" name="Straight Arrow Connector 26"/>
          <p:cNvCxnSpPr>
            <a:endCxn id="15" idx="1"/>
          </p:cNvCxnSpPr>
          <p:nvPr/>
        </p:nvCxnSpPr>
        <p:spPr>
          <a:xfrm>
            <a:off x="6400800" y="3458544"/>
            <a:ext cx="487218" cy="23471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9" name="Straight Arrow Connector 28"/>
          <p:cNvCxnSpPr/>
          <p:nvPr/>
        </p:nvCxnSpPr>
        <p:spPr>
          <a:xfrm>
            <a:off x="7513782" y="2795939"/>
            <a:ext cx="487218" cy="23471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4018379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500"/>
                                        <p:tgtEl>
                                          <p:spTgt spid="10"/>
                                        </p:tgtEl>
                                      </p:cBhvr>
                                    </p:animEffec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1000"/>
                                        <p:tgtEl>
                                          <p:spTgt spid="14"/>
                                        </p:tgtEl>
                                      </p:cBhvr>
                                    </p:animEffect>
                                    <p:anim calcmode="lin" valueType="num">
                                      <p:cBhvr>
                                        <p:cTn id="20" dur="1000" fill="hold"/>
                                        <p:tgtEl>
                                          <p:spTgt spid="14"/>
                                        </p:tgtEl>
                                        <p:attrNameLst>
                                          <p:attrName>ppt_x</p:attrName>
                                        </p:attrNameLst>
                                      </p:cBhvr>
                                      <p:tavLst>
                                        <p:tav tm="0">
                                          <p:val>
                                            <p:strVal val="#ppt_x"/>
                                          </p:val>
                                        </p:tav>
                                        <p:tav tm="100000">
                                          <p:val>
                                            <p:strVal val="#ppt_x"/>
                                          </p:val>
                                        </p:tav>
                                      </p:tavLst>
                                    </p:anim>
                                    <p:anim calcmode="lin" valueType="num">
                                      <p:cBhvr>
                                        <p:cTn id="21"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fade">
                                      <p:cBhvr>
                                        <p:cTn id="26" dur="500"/>
                                        <p:tgtEl>
                                          <p:spTgt spid="20"/>
                                        </p:tgtEl>
                                      </p:cBhvr>
                                    </p:animEffect>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1000"/>
                                        <p:tgtEl>
                                          <p:spTgt spid="12"/>
                                        </p:tgtEl>
                                      </p:cBhvr>
                                    </p:animEffect>
                                    <p:anim calcmode="lin" valueType="num">
                                      <p:cBhvr>
                                        <p:cTn id="32" dur="1000" fill="hold"/>
                                        <p:tgtEl>
                                          <p:spTgt spid="12"/>
                                        </p:tgtEl>
                                        <p:attrNameLst>
                                          <p:attrName>ppt_x</p:attrName>
                                        </p:attrNameLst>
                                      </p:cBhvr>
                                      <p:tavLst>
                                        <p:tav tm="0">
                                          <p:val>
                                            <p:strVal val="#ppt_x"/>
                                          </p:val>
                                        </p:tav>
                                        <p:tav tm="100000">
                                          <p:val>
                                            <p:strVal val="#ppt_x"/>
                                          </p:val>
                                        </p:tav>
                                      </p:tavLst>
                                    </p:anim>
                                    <p:anim calcmode="lin" valueType="num">
                                      <p:cBhvr>
                                        <p:cTn id="33"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19"/>
                                        </p:tgtEl>
                                        <p:attrNameLst>
                                          <p:attrName>style.visibility</p:attrName>
                                        </p:attrNameLst>
                                      </p:cBhvr>
                                      <p:to>
                                        <p:strVal val="visible"/>
                                      </p:to>
                                    </p:set>
                                    <p:animEffect transition="in" filter="fade">
                                      <p:cBhvr>
                                        <p:cTn id="38" dur="500"/>
                                        <p:tgtEl>
                                          <p:spTgt spid="19"/>
                                        </p:tgtEl>
                                      </p:cBhvr>
                                    </p:animEffect>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grpId="0" nodeType="clickEffect">
                                  <p:stCondLst>
                                    <p:cond delay="0"/>
                                  </p:stCondLst>
                                  <p:childTnLst>
                                    <p:set>
                                      <p:cBhvr>
                                        <p:cTn id="42" dur="1" fill="hold">
                                          <p:stCondLst>
                                            <p:cond delay="0"/>
                                          </p:stCondLst>
                                        </p:cTn>
                                        <p:tgtEl>
                                          <p:spTgt spid="13"/>
                                        </p:tgtEl>
                                        <p:attrNameLst>
                                          <p:attrName>style.visibility</p:attrName>
                                        </p:attrNameLst>
                                      </p:cBhvr>
                                      <p:to>
                                        <p:strVal val="visible"/>
                                      </p:to>
                                    </p:set>
                                    <p:animEffect transition="in" filter="fade">
                                      <p:cBhvr>
                                        <p:cTn id="43" dur="1000"/>
                                        <p:tgtEl>
                                          <p:spTgt spid="13"/>
                                        </p:tgtEl>
                                      </p:cBhvr>
                                    </p:animEffect>
                                    <p:anim calcmode="lin" valueType="num">
                                      <p:cBhvr>
                                        <p:cTn id="44" dur="1000" fill="hold"/>
                                        <p:tgtEl>
                                          <p:spTgt spid="13"/>
                                        </p:tgtEl>
                                        <p:attrNameLst>
                                          <p:attrName>ppt_x</p:attrName>
                                        </p:attrNameLst>
                                      </p:cBhvr>
                                      <p:tavLst>
                                        <p:tav tm="0">
                                          <p:val>
                                            <p:strVal val="#ppt_x"/>
                                          </p:val>
                                        </p:tav>
                                        <p:tav tm="100000">
                                          <p:val>
                                            <p:strVal val="#ppt_x"/>
                                          </p:val>
                                        </p:tav>
                                      </p:tavLst>
                                    </p:anim>
                                    <p:anim calcmode="lin" valueType="num">
                                      <p:cBhvr>
                                        <p:cTn id="45"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23"/>
                                        </p:tgtEl>
                                        <p:attrNameLst>
                                          <p:attrName>style.visibility</p:attrName>
                                        </p:attrNameLst>
                                      </p:cBhvr>
                                      <p:to>
                                        <p:strVal val="visible"/>
                                      </p:to>
                                    </p:set>
                                    <p:animEffect transition="in" filter="fade">
                                      <p:cBhvr>
                                        <p:cTn id="50" dur="500"/>
                                        <p:tgtEl>
                                          <p:spTgt spid="23"/>
                                        </p:tgtEl>
                                      </p:cBhvr>
                                    </p:animEffect>
                                  </p:childTnLst>
                                </p:cTn>
                              </p:par>
                            </p:childTnLst>
                          </p:cTn>
                        </p:par>
                      </p:childTnLst>
                    </p:cTn>
                  </p:par>
                  <p:par>
                    <p:cTn id="51" fill="hold">
                      <p:stCondLst>
                        <p:cond delay="indefinite"/>
                      </p:stCondLst>
                      <p:childTnLst>
                        <p:par>
                          <p:cTn id="52" fill="hold">
                            <p:stCondLst>
                              <p:cond delay="0"/>
                            </p:stCondLst>
                            <p:childTnLst>
                              <p:par>
                                <p:cTn id="53" presetID="42" presetClass="entr" presetSubtype="0" fill="hold" grpId="0" nodeType="clickEffect">
                                  <p:stCondLst>
                                    <p:cond delay="0"/>
                                  </p:stCondLst>
                                  <p:childTnLst>
                                    <p:set>
                                      <p:cBhvr>
                                        <p:cTn id="54" dur="1" fill="hold">
                                          <p:stCondLst>
                                            <p:cond delay="0"/>
                                          </p:stCondLst>
                                        </p:cTn>
                                        <p:tgtEl>
                                          <p:spTgt spid="15"/>
                                        </p:tgtEl>
                                        <p:attrNameLst>
                                          <p:attrName>style.visibility</p:attrName>
                                        </p:attrNameLst>
                                      </p:cBhvr>
                                      <p:to>
                                        <p:strVal val="visible"/>
                                      </p:to>
                                    </p:set>
                                    <p:animEffect transition="in" filter="fade">
                                      <p:cBhvr>
                                        <p:cTn id="55" dur="1000"/>
                                        <p:tgtEl>
                                          <p:spTgt spid="15"/>
                                        </p:tgtEl>
                                      </p:cBhvr>
                                    </p:animEffect>
                                    <p:anim calcmode="lin" valueType="num">
                                      <p:cBhvr>
                                        <p:cTn id="56" dur="1000" fill="hold"/>
                                        <p:tgtEl>
                                          <p:spTgt spid="15"/>
                                        </p:tgtEl>
                                        <p:attrNameLst>
                                          <p:attrName>ppt_x</p:attrName>
                                        </p:attrNameLst>
                                      </p:cBhvr>
                                      <p:tavLst>
                                        <p:tav tm="0">
                                          <p:val>
                                            <p:strVal val="#ppt_x"/>
                                          </p:val>
                                        </p:tav>
                                        <p:tav tm="100000">
                                          <p:val>
                                            <p:strVal val="#ppt_x"/>
                                          </p:val>
                                        </p:tav>
                                      </p:tavLst>
                                    </p:anim>
                                    <p:anim calcmode="lin" valueType="num">
                                      <p:cBhvr>
                                        <p:cTn id="57"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27"/>
                                        </p:tgtEl>
                                        <p:attrNameLst>
                                          <p:attrName>style.visibility</p:attrName>
                                        </p:attrNameLst>
                                      </p:cBhvr>
                                      <p:to>
                                        <p:strVal val="visible"/>
                                      </p:to>
                                    </p:set>
                                    <p:animEffect transition="in" filter="fade">
                                      <p:cBhvr>
                                        <p:cTn id="62" dur="500"/>
                                        <p:tgtEl>
                                          <p:spTgt spid="27"/>
                                        </p:tgtEl>
                                      </p:cBhvr>
                                    </p:animEffect>
                                  </p:childTnLst>
                                </p:cTn>
                              </p:par>
                            </p:childTnLst>
                          </p:cTn>
                        </p:par>
                      </p:childTnLst>
                    </p:cTn>
                  </p:par>
                  <p:par>
                    <p:cTn id="63" fill="hold">
                      <p:stCondLst>
                        <p:cond delay="indefinite"/>
                      </p:stCondLst>
                      <p:childTnLst>
                        <p:par>
                          <p:cTn id="64" fill="hold">
                            <p:stCondLst>
                              <p:cond delay="0"/>
                            </p:stCondLst>
                            <p:childTnLst>
                              <p:par>
                                <p:cTn id="65" presetID="42" presetClass="entr" presetSubtype="0" fill="hold" grpId="0" nodeType="clickEffect">
                                  <p:stCondLst>
                                    <p:cond delay="0"/>
                                  </p:stCondLst>
                                  <p:childTnLst>
                                    <p:set>
                                      <p:cBhvr>
                                        <p:cTn id="66" dur="1" fill="hold">
                                          <p:stCondLst>
                                            <p:cond delay="0"/>
                                          </p:stCondLst>
                                        </p:cTn>
                                        <p:tgtEl>
                                          <p:spTgt spid="16"/>
                                        </p:tgtEl>
                                        <p:attrNameLst>
                                          <p:attrName>style.visibility</p:attrName>
                                        </p:attrNameLst>
                                      </p:cBhvr>
                                      <p:to>
                                        <p:strVal val="visible"/>
                                      </p:to>
                                    </p:set>
                                    <p:animEffect transition="in" filter="fade">
                                      <p:cBhvr>
                                        <p:cTn id="67" dur="1000"/>
                                        <p:tgtEl>
                                          <p:spTgt spid="16"/>
                                        </p:tgtEl>
                                      </p:cBhvr>
                                    </p:animEffect>
                                    <p:anim calcmode="lin" valueType="num">
                                      <p:cBhvr>
                                        <p:cTn id="68" dur="1000" fill="hold"/>
                                        <p:tgtEl>
                                          <p:spTgt spid="16"/>
                                        </p:tgtEl>
                                        <p:attrNameLst>
                                          <p:attrName>ppt_x</p:attrName>
                                        </p:attrNameLst>
                                      </p:cBhvr>
                                      <p:tavLst>
                                        <p:tav tm="0">
                                          <p:val>
                                            <p:strVal val="#ppt_x"/>
                                          </p:val>
                                        </p:tav>
                                        <p:tav tm="100000">
                                          <p:val>
                                            <p:strVal val="#ppt_x"/>
                                          </p:val>
                                        </p:tav>
                                      </p:tavLst>
                                    </p:anim>
                                    <p:anim calcmode="lin" valueType="num">
                                      <p:cBhvr>
                                        <p:cTn id="69"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nodeType="clickEffect">
                                  <p:stCondLst>
                                    <p:cond delay="0"/>
                                  </p:stCondLst>
                                  <p:childTnLst>
                                    <p:set>
                                      <p:cBhvr>
                                        <p:cTn id="73" dur="1" fill="hold">
                                          <p:stCondLst>
                                            <p:cond delay="0"/>
                                          </p:stCondLst>
                                        </p:cTn>
                                        <p:tgtEl>
                                          <p:spTgt spid="29"/>
                                        </p:tgtEl>
                                        <p:attrNameLst>
                                          <p:attrName>style.visibility</p:attrName>
                                        </p:attrNameLst>
                                      </p:cBhvr>
                                      <p:to>
                                        <p:strVal val="visible"/>
                                      </p:to>
                                    </p:set>
                                    <p:animEffect transition="in" filter="fade">
                                      <p:cBhvr>
                                        <p:cTn id="74" dur="500"/>
                                        <p:tgtEl>
                                          <p:spTgt spid="29"/>
                                        </p:tgtEl>
                                      </p:cBhvr>
                                    </p:animEffect>
                                  </p:childTnLst>
                                </p:cTn>
                              </p:par>
                            </p:childTnLst>
                          </p:cTn>
                        </p:par>
                      </p:childTnLst>
                    </p:cTn>
                  </p:par>
                  <p:par>
                    <p:cTn id="75" fill="hold">
                      <p:stCondLst>
                        <p:cond delay="indefinite"/>
                      </p:stCondLst>
                      <p:childTnLst>
                        <p:par>
                          <p:cTn id="76" fill="hold">
                            <p:stCondLst>
                              <p:cond delay="0"/>
                            </p:stCondLst>
                            <p:childTnLst>
                              <p:par>
                                <p:cTn id="77" presetID="42" presetClass="entr" presetSubtype="0" fill="hold" grpId="0" nodeType="clickEffect">
                                  <p:stCondLst>
                                    <p:cond delay="0"/>
                                  </p:stCondLst>
                                  <p:childTnLst>
                                    <p:set>
                                      <p:cBhvr>
                                        <p:cTn id="78" dur="1" fill="hold">
                                          <p:stCondLst>
                                            <p:cond delay="0"/>
                                          </p:stCondLst>
                                        </p:cTn>
                                        <p:tgtEl>
                                          <p:spTgt spid="17"/>
                                        </p:tgtEl>
                                        <p:attrNameLst>
                                          <p:attrName>style.visibility</p:attrName>
                                        </p:attrNameLst>
                                      </p:cBhvr>
                                      <p:to>
                                        <p:strVal val="visible"/>
                                      </p:to>
                                    </p:set>
                                    <p:animEffect transition="in" filter="fade">
                                      <p:cBhvr>
                                        <p:cTn id="79" dur="1000"/>
                                        <p:tgtEl>
                                          <p:spTgt spid="17"/>
                                        </p:tgtEl>
                                      </p:cBhvr>
                                    </p:animEffect>
                                    <p:anim calcmode="lin" valueType="num">
                                      <p:cBhvr>
                                        <p:cTn id="80" dur="1000" fill="hold"/>
                                        <p:tgtEl>
                                          <p:spTgt spid="17"/>
                                        </p:tgtEl>
                                        <p:attrNameLst>
                                          <p:attrName>ppt_x</p:attrName>
                                        </p:attrNameLst>
                                      </p:cBhvr>
                                      <p:tavLst>
                                        <p:tav tm="0">
                                          <p:val>
                                            <p:strVal val="#ppt_x"/>
                                          </p:val>
                                        </p:tav>
                                        <p:tav tm="100000">
                                          <p:val>
                                            <p:strVal val="#ppt_x"/>
                                          </p:val>
                                        </p:tav>
                                      </p:tavLst>
                                    </p:anim>
                                    <p:anim calcmode="lin" valueType="num">
                                      <p:cBhvr>
                                        <p:cTn id="81"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nodeType="clickEffect">
                                  <p:stCondLst>
                                    <p:cond delay="0"/>
                                  </p:stCondLst>
                                  <p:childTnLst>
                                    <p:set>
                                      <p:cBhvr>
                                        <p:cTn id="85" dur="1" fill="hold">
                                          <p:stCondLst>
                                            <p:cond delay="0"/>
                                          </p:stCondLst>
                                        </p:cTn>
                                        <p:tgtEl>
                                          <p:spTgt spid="25"/>
                                        </p:tgtEl>
                                        <p:attrNameLst>
                                          <p:attrName>style.visibility</p:attrName>
                                        </p:attrNameLst>
                                      </p:cBhvr>
                                      <p:to>
                                        <p:strVal val="visible"/>
                                      </p:to>
                                    </p:set>
                                    <p:animEffect transition="in" filter="fade">
                                      <p:cBhvr>
                                        <p:cTn id="86" dur="500"/>
                                        <p:tgtEl>
                                          <p:spTgt spid="25"/>
                                        </p:tgtEl>
                                      </p:cBhvr>
                                    </p:animEffect>
                                  </p:childTnLst>
                                </p:cTn>
                              </p:par>
                            </p:childTnLst>
                          </p:cTn>
                        </p:par>
                      </p:childTnLst>
                    </p:cTn>
                  </p:par>
                  <p:par>
                    <p:cTn id="87" fill="hold">
                      <p:stCondLst>
                        <p:cond delay="indefinite"/>
                      </p:stCondLst>
                      <p:childTnLst>
                        <p:par>
                          <p:cTn id="88" fill="hold">
                            <p:stCondLst>
                              <p:cond delay="0"/>
                            </p:stCondLst>
                            <p:childTnLst>
                              <p:par>
                                <p:cTn id="89" presetID="42" presetClass="entr" presetSubtype="0" fill="hold" grpId="0" nodeType="clickEffect">
                                  <p:stCondLst>
                                    <p:cond delay="0"/>
                                  </p:stCondLst>
                                  <p:childTnLst>
                                    <p:set>
                                      <p:cBhvr>
                                        <p:cTn id="90" dur="1" fill="hold">
                                          <p:stCondLst>
                                            <p:cond delay="0"/>
                                          </p:stCondLst>
                                        </p:cTn>
                                        <p:tgtEl>
                                          <p:spTgt spid="18"/>
                                        </p:tgtEl>
                                        <p:attrNameLst>
                                          <p:attrName>style.visibility</p:attrName>
                                        </p:attrNameLst>
                                      </p:cBhvr>
                                      <p:to>
                                        <p:strVal val="visible"/>
                                      </p:to>
                                    </p:set>
                                    <p:animEffect transition="in" filter="fade">
                                      <p:cBhvr>
                                        <p:cTn id="91" dur="1000"/>
                                        <p:tgtEl>
                                          <p:spTgt spid="18"/>
                                        </p:tgtEl>
                                      </p:cBhvr>
                                    </p:animEffect>
                                    <p:anim calcmode="lin" valueType="num">
                                      <p:cBhvr>
                                        <p:cTn id="92" dur="1000" fill="hold"/>
                                        <p:tgtEl>
                                          <p:spTgt spid="18"/>
                                        </p:tgtEl>
                                        <p:attrNameLst>
                                          <p:attrName>ppt_x</p:attrName>
                                        </p:attrNameLst>
                                      </p:cBhvr>
                                      <p:tavLst>
                                        <p:tav tm="0">
                                          <p:val>
                                            <p:strVal val="#ppt_x"/>
                                          </p:val>
                                        </p:tav>
                                        <p:tav tm="100000">
                                          <p:val>
                                            <p:strVal val="#ppt_x"/>
                                          </p:val>
                                        </p:tav>
                                      </p:tavLst>
                                    </p:anim>
                                    <p:anim calcmode="lin" valueType="num">
                                      <p:cBhvr>
                                        <p:cTn id="93"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94" fill="hold">
                      <p:stCondLst>
                        <p:cond delay="indefinite"/>
                      </p:stCondLst>
                      <p:childTnLst>
                        <p:par>
                          <p:cTn id="95" fill="hold">
                            <p:stCondLst>
                              <p:cond delay="0"/>
                            </p:stCondLst>
                            <p:childTnLst>
                              <p:par>
                                <p:cTn id="96" presetID="10" presetClass="entr" presetSubtype="0" fill="hold" nodeType="clickEffect">
                                  <p:stCondLst>
                                    <p:cond delay="0"/>
                                  </p:stCondLst>
                                  <p:childTnLst>
                                    <p:set>
                                      <p:cBhvr>
                                        <p:cTn id="97" dur="1" fill="hold">
                                          <p:stCondLst>
                                            <p:cond delay="0"/>
                                          </p:stCondLst>
                                        </p:cTn>
                                        <p:tgtEl>
                                          <p:spTgt spid="26"/>
                                        </p:tgtEl>
                                        <p:attrNameLst>
                                          <p:attrName>style.visibility</p:attrName>
                                        </p:attrNameLst>
                                      </p:cBhvr>
                                      <p:to>
                                        <p:strVal val="visible"/>
                                      </p:to>
                                    </p:set>
                                    <p:animEffect transition="in" filter="fade">
                                      <p:cBhvr>
                                        <p:cTn id="98"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2" grpId="0"/>
      <p:bldP spid="13" grpId="0"/>
      <p:bldP spid="14" grpId="0"/>
      <p:bldP spid="15" grpId="0"/>
      <p:bldP spid="16" grpId="0"/>
      <p:bldP spid="17" grpId="0"/>
      <p:bldP spid="18" grpId="0"/>
    </p:bld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2"/>
                </a:solidFill>
              </a:rPr>
              <a:t>Case Studies </a:t>
            </a:r>
            <a:endParaRPr lang="en-US" dirty="0">
              <a:solidFill>
                <a:schemeClr val="bg2"/>
              </a:solidFill>
            </a:endParaRPr>
          </a:p>
        </p:txBody>
      </p:sp>
      <p:sp>
        <p:nvSpPr>
          <p:cNvPr id="3" name="Content Placeholder 2"/>
          <p:cNvSpPr>
            <a:spLocks noGrp="1"/>
          </p:cNvSpPr>
          <p:nvPr>
            <p:ph idx="1"/>
          </p:nvPr>
        </p:nvSpPr>
        <p:spPr/>
        <p:txBody>
          <a:bodyPr/>
          <a:lstStyle/>
          <a:p>
            <a:r>
              <a:rPr lang="en-US" b="1" dirty="0">
                <a:solidFill>
                  <a:schemeClr val="bg2"/>
                </a:solidFill>
              </a:rPr>
              <a:t>An </a:t>
            </a:r>
            <a:r>
              <a:rPr lang="en-US" b="1" dirty="0" smtClean="0">
                <a:solidFill>
                  <a:schemeClr val="bg2"/>
                </a:solidFill>
              </a:rPr>
              <a:t>embedded system</a:t>
            </a:r>
          </a:p>
          <a:p>
            <a:pPr marL="0" indent="0">
              <a:buNone/>
            </a:pPr>
            <a:r>
              <a:rPr lang="en-US" b="1" dirty="0">
                <a:solidFill>
                  <a:schemeClr val="bg2"/>
                </a:solidFill>
              </a:rPr>
              <a:t>	</a:t>
            </a:r>
            <a:r>
              <a:rPr lang="en-US" dirty="0">
                <a:solidFill>
                  <a:schemeClr val="bg2"/>
                </a:solidFill>
              </a:rPr>
              <a:t>This is a system where the software controls some hardware device and is embedded in that device. </a:t>
            </a:r>
            <a:endParaRPr lang="en-US" dirty="0" smtClean="0">
              <a:solidFill>
                <a:schemeClr val="bg2"/>
              </a:solidFill>
            </a:endParaRPr>
          </a:p>
          <a:p>
            <a:pPr marL="0" indent="0">
              <a:buNone/>
            </a:pPr>
            <a:r>
              <a:rPr lang="en-US" dirty="0">
                <a:solidFill>
                  <a:schemeClr val="bg2"/>
                </a:solidFill>
              </a:rPr>
              <a:t>	</a:t>
            </a:r>
            <a:r>
              <a:rPr lang="en-US" dirty="0" smtClean="0">
                <a:solidFill>
                  <a:schemeClr val="bg2"/>
                </a:solidFill>
              </a:rPr>
              <a:t>Issues </a:t>
            </a:r>
            <a:r>
              <a:rPr lang="en-US" dirty="0">
                <a:solidFill>
                  <a:schemeClr val="bg2"/>
                </a:solidFill>
              </a:rPr>
              <a:t>in embedded systems typically include physical size, responsiveness, and power management, etc. </a:t>
            </a:r>
            <a:endParaRPr lang="en-US" dirty="0" smtClean="0">
              <a:solidFill>
                <a:schemeClr val="bg2"/>
              </a:solidFill>
            </a:endParaRPr>
          </a:p>
          <a:p>
            <a:pPr marL="0" indent="0">
              <a:buNone/>
            </a:pPr>
            <a:r>
              <a:rPr lang="en-US" dirty="0">
                <a:solidFill>
                  <a:schemeClr val="bg2"/>
                </a:solidFill>
              </a:rPr>
              <a:t>	</a:t>
            </a:r>
            <a:r>
              <a:rPr lang="en-US" dirty="0" smtClean="0">
                <a:solidFill>
                  <a:schemeClr val="bg2"/>
                </a:solidFill>
              </a:rPr>
              <a:t>The </a:t>
            </a:r>
            <a:r>
              <a:rPr lang="en-US" dirty="0">
                <a:solidFill>
                  <a:schemeClr val="bg2"/>
                </a:solidFill>
              </a:rPr>
              <a:t>example of an embedded system that I use is a software system to control an insulin pump for people who have diabetes.</a:t>
            </a:r>
            <a:endParaRPr lang="en-US" b="1" dirty="0">
              <a:solidFill>
                <a:schemeClr val="bg2"/>
              </a:solidFill>
            </a:endParaRPr>
          </a:p>
        </p:txBody>
      </p:sp>
    </p:spTree>
    <p:extLst>
      <p:ext uri="{BB962C8B-B14F-4D97-AF65-F5344CB8AC3E}">
        <p14:creationId xmlns:p14="http://schemas.microsoft.com/office/powerpoint/2010/main" val="2685899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2"/>
                </a:solidFill>
              </a:rPr>
              <a:t>An insulin pump control system</a:t>
            </a:r>
          </a:p>
        </p:txBody>
      </p:sp>
      <p:sp>
        <p:nvSpPr>
          <p:cNvPr id="3" name="Content Placeholder 2"/>
          <p:cNvSpPr>
            <a:spLocks noGrp="1"/>
          </p:cNvSpPr>
          <p:nvPr>
            <p:ph idx="1"/>
          </p:nvPr>
        </p:nvSpPr>
        <p:spPr/>
        <p:txBody>
          <a:bodyPr/>
          <a:lstStyle/>
          <a:p>
            <a:r>
              <a:rPr lang="en-US" dirty="0">
                <a:solidFill>
                  <a:schemeClr val="bg2"/>
                </a:solidFill>
              </a:rPr>
              <a:t>An insulin pump is a medical system that simulates the operation of the pancreas (an internal organ). The software controlling this system is an embedded system that collects information from a sensor and controls a pump that delivers a controlled dose of insulin to a </a:t>
            </a:r>
            <a:r>
              <a:rPr lang="en-US" dirty="0" smtClean="0">
                <a:solidFill>
                  <a:schemeClr val="bg2"/>
                </a:solidFill>
              </a:rPr>
              <a:t>user.</a:t>
            </a:r>
          </a:p>
          <a:p>
            <a:r>
              <a:rPr lang="en-US" dirty="0">
                <a:solidFill>
                  <a:schemeClr val="bg2"/>
                </a:solidFill>
              </a:rPr>
              <a:t>The problem is that the level of insulin required does not just depend on the blood glucose level but also on the time of the last insulin injection</a:t>
            </a:r>
          </a:p>
        </p:txBody>
      </p:sp>
    </p:spTree>
    <p:extLst>
      <p:ext uri="{BB962C8B-B14F-4D97-AF65-F5344CB8AC3E}">
        <p14:creationId xmlns:p14="http://schemas.microsoft.com/office/powerpoint/2010/main" val="1984400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2"/>
                </a:solidFill>
              </a:rPr>
              <a:t>Insulin pump hardware architecture</a:t>
            </a:r>
          </a:p>
        </p:txBody>
      </p:sp>
      <p:sp>
        <p:nvSpPr>
          <p:cNvPr id="3" name="Content Placeholder 2"/>
          <p:cNvSpPr>
            <a:spLocks noGrp="1"/>
          </p:cNvSpPr>
          <p:nvPr>
            <p:ph idx="1"/>
          </p:nvPr>
        </p:nvSpPr>
        <p:spPr>
          <a:xfrm>
            <a:off x="838200" y="1825625"/>
            <a:ext cx="4191000" cy="4351338"/>
          </a:xfrm>
        </p:spPr>
        <p:txBody>
          <a:bodyPr/>
          <a:lstStyle/>
          <a:p>
            <a:r>
              <a:rPr lang="en-US" dirty="0">
                <a:solidFill>
                  <a:schemeClr val="bg2"/>
                </a:solidFill>
              </a:rPr>
              <a:t>hardware components and organization of the insulin </a:t>
            </a:r>
            <a:r>
              <a:rPr lang="en-US" dirty="0" smtClean="0">
                <a:solidFill>
                  <a:schemeClr val="bg2"/>
                </a:solidFill>
              </a:rPr>
              <a:t>pump</a:t>
            </a:r>
            <a:endParaRPr lang="en-US" dirty="0">
              <a:solidFill>
                <a:schemeClr val="bg2"/>
              </a:solidFill>
            </a:endParaRPr>
          </a:p>
        </p:txBody>
      </p:sp>
      <p:pic>
        <p:nvPicPr>
          <p:cNvPr id="4" name="Picture 3"/>
          <p:cNvPicPr>
            <a:picLocks noChangeAspect="1"/>
          </p:cNvPicPr>
          <p:nvPr/>
        </p:nvPicPr>
        <p:blipFill>
          <a:blip r:embed="rId2"/>
          <a:stretch>
            <a:fillRect/>
          </a:stretch>
        </p:blipFill>
        <p:spPr>
          <a:xfrm>
            <a:off x="5334000" y="2115344"/>
            <a:ext cx="5943600" cy="3771900"/>
          </a:xfrm>
          <a:prstGeom prst="rect">
            <a:avLst/>
          </a:prstGeom>
        </p:spPr>
      </p:pic>
    </p:spTree>
    <p:extLst>
      <p:ext uri="{BB962C8B-B14F-4D97-AF65-F5344CB8AC3E}">
        <p14:creationId xmlns:p14="http://schemas.microsoft.com/office/powerpoint/2010/main" val="5900178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2"/>
                </a:solidFill>
              </a:rPr>
              <a:t>Activity </a:t>
            </a:r>
            <a:r>
              <a:rPr lang="en-US" dirty="0">
                <a:solidFill>
                  <a:schemeClr val="bg2"/>
                </a:solidFill>
              </a:rPr>
              <a:t>model of the insulin pump</a:t>
            </a:r>
          </a:p>
        </p:txBody>
      </p:sp>
      <p:pic>
        <p:nvPicPr>
          <p:cNvPr id="4" name="Picture 3"/>
          <p:cNvPicPr>
            <a:picLocks noChangeAspect="1"/>
          </p:cNvPicPr>
          <p:nvPr/>
        </p:nvPicPr>
        <p:blipFill>
          <a:blip r:embed="rId2"/>
          <a:stretch>
            <a:fillRect/>
          </a:stretch>
        </p:blipFill>
        <p:spPr>
          <a:xfrm>
            <a:off x="1981200" y="1905000"/>
            <a:ext cx="8534400" cy="3133725"/>
          </a:xfrm>
          <a:prstGeom prst="rect">
            <a:avLst/>
          </a:prstGeom>
        </p:spPr>
      </p:pic>
      <p:sp>
        <p:nvSpPr>
          <p:cNvPr id="5" name="Rectangle 4"/>
          <p:cNvSpPr/>
          <p:nvPr/>
        </p:nvSpPr>
        <p:spPr>
          <a:xfrm>
            <a:off x="2590800" y="5181600"/>
            <a:ext cx="6096000" cy="923330"/>
          </a:xfrm>
          <a:prstGeom prst="rect">
            <a:avLst/>
          </a:prstGeom>
        </p:spPr>
        <p:txBody>
          <a:bodyPr>
            <a:spAutoFit/>
          </a:bodyPr>
          <a:lstStyle/>
          <a:p>
            <a:r>
              <a:rPr lang="en-US" dirty="0">
                <a:solidFill>
                  <a:schemeClr val="bg2"/>
                </a:solidFill>
              </a:rPr>
              <a:t>activity model that illustrates how the software transforms an input blood sugar level to a sequence of commands that drive the insulin pump.</a:t>
            </a:r>
          </a:p>
        </p:txBody>
      </p:sp>
    </p:spTree>
    <p:extLst>
      <p:ext uri="{BB962C8B-B14F-4D97-AF65-F5344CB8AC3E}">
        <p14:creationId xmlns:p14="http://schemas.microsoft.com/office/powerpoint/2010/main" val="42287721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2"/>
                </a:solidFill>
              </a:rPr>
              <a:t>Analyze </a:t>
            </a:r>
            <a:endParaRPr lang="en-US" dirty="0">
              <a:solidFill>
                <a:schemeClr val="bg2"/>
              </a:solidFill>
            </a:endParaRPr>
          </a:p>
        </p:txBody>
      </p:sp>
      <p:sp>
        <p:nvSpPr>
          <p:cNvPr id="3" name="Content Placeholder 2"/>
          <p:cNvSpPr>
            <a:spLocks noGrp="1"/>
          </p:cNvSpPr>
          <p:nvPr>
            <p:ph idx="1"/>
          </p:nvPr>
        </p:nvSpPr>
        <p:spPr/>
        <p:txBody>
          <a:bodyPr/>
          <a:lstStyle/>
          <a:p>
            <a:r>
              <a:rPr lang="en-US" dirty="0">
                <a:solidFill>
                  <a:schemeClr val="bg2"/>
                </a:solidFill>
              </a:rPr>
              <a:t>Clearly, this is a safety-critical system. If the pump fails to operate or does not operate correctly, then the user’s health may be damaged or they may fall into a coma because their blood sugar levels are too high or too low. This system must therefore meet two essential high-level requirements: </a:t>
            </a:r>
            <a:endParaRPr lang="en-US" dirty="0" smtClean="0">
              <a:solidFill>
                <a:schemeClr val="bg2"/>
              </a:solidFill>
            </a:endParaRPr>
          </a:p>
          <a:p>
            <a:pPr lvl="1"/>
            <a:r>
              <a:rPr lang="en-US" dirty="0" smtClean="0">
                <a:solidFill>
                  <a:schemeClr val="bg2"/>
                </a:solidFill>
              </a:rPr>
              <a:t>1</a:t>
            </a:r>
            <a:r>
              <a:rPr lang="en-US" dirty="0">
                <a:solidFill>
                  <a:schemeClr val="bg2"/>
                </a:solidFill>
              </a:rPr>
              <a:t>. The system shall be available to deliver insulin when required. </a:t>
            </a:r>
            <a:endParaRPr lang="en-US" dirty="0" smtClean="0">
              <a:solidFill>
                <a:schemeClr val="bg2"/>
              </a:solidFill>
            </a:endParaRPr>
          </a:p>
          <a:p>
            <a:pPr lvl="1"/>
            <a:r>
              <a:rPr lang="en-US" dirty="0" smtClean="0">
                <a:solidFill>
                  <a:schemeClr val="bg2"/>
                </a:solidFill>
              </a:rPr>
              <a:t>2</a:t>
            </a:r>
            <a:r>
              <a:rPr lang="en-US" dirty="0">
                <a:solidFill>
                  <a:schemeClr val="bg2"/>
                </a:solidFill>
              </a:rPr>
              <a:t>. The system shall perform reliably and deliver the correct amount of insulin to counteract the current level of blood sugar. </a:t>
            </a:r>
            <a:endParaRPr lang="en-US" dirty="0" smtClean="0">
              <a:solidFill>
                <a:schemeClr val="bg2"/>
              </a:solidFill>
            </a:endParaRPr>
          </a:p>
          <a:p>
            <a:pPr marL="228600" lvl="1" indent="0">
              <a:buNone/>
            </a:pPr>
            <a:r>
              <a:rPr lang="en-US" dirty="0" smtClean="0">
                <a:solidFill>
                  <a:schemeClr val="bg2"/>
                </a:solidFill>
              </a:rPr>
              <a:t>The </a:t>
            </a:r>
            <a:r>
              <a:rPr lang="en-US" dirty="0">
                <a:solidFill>
                  <a:schemeClr val="bg2"/>
                </a:solidFill>
              </a:rPr>
              <a:t>system must therefore be designed and implemented to ensure that it always meets these requirements.</a:t>
            </a:r>
          </a:p>
        </p:txBody>
      </p:sp>
    </p:spTree>
    <p:extLst>
      <p:ext uri="{BB962C8B-B14F-4D97-AF65-F5344CB8AC3E}">
        <p14:creationId xmlns:p14="http://schemas.microsoft.com/office/powerpoint/2010/main" val="33580925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2"/>
                </a:solidFill>
              </a:rPr>
              <a:t>Activity- Read the case study</a:t>
            </a:r>
            <a:endParaRPr lang="en-US" dirty="0">
              <a:solidFill>
                <a:schemeClr val="bg2"/>
              </a:solidFill>
            </a:endParaRPr>
          </a:p>
        </p:txBody>
      </p:sp>
      <p:sp>
        <p:nvSpPr>
          <p:cNvPr id="3" name="Content Placeholder 2"/>
          <p:cNvSpPr>
            <a:spLocks noGrp="1"/>
          </p:cNvSpPr>
          <p:nvPr>
            <p:ph idx="1"/>
          </p:nvPr>
        </p:nvSpPr>
        <p:spPr/>
        <p:txBody>
          <a:bodyPr/>
          <a:lstStyle/>
          <a:p>
            <a:r>
              <a:rPr lang="en-US" dirty="0">
                <a:solidFill>
                  <a:schemeClr val="bg2"/>
                </a:solidFill>
              </a:rPr>
              <a:t>An information </a:t>
            </a:r>
            <a:r>
              <a:rPr lang="en-US" dirty="0" smtClean="0">
                <a:solidFill>
                  <a:schemeClr val="bg2"/>
                </a:solidFill>
              </a:rPr>
              <a:t>system (</a:t>
            </a:r>
            <a:r>
              <a:rPr lang="en-US" dirty="0">
                <a:solidFill>
                  <a:schemeClr val="bg2"/>
                </a:solidFill>
              </a:rPr>
              <a:t>medical records system</a:t>
            </a:r>
            <a:r>
              <a:rPr lang="en-US" dirty="0" smtClean="0">
                <a:solidFill>
                  <a:schemeClr val="bg2"/>
                </a:solidFill>
              </a:rPr>
              <a:t>)</a:t>
            </a:r>
          </a:p>
          <a:p>
            <a:r>
              <a:rPr lang="en-US" dirty="0">
                <a:solidFill>
                  <a:schemeClr val="bg2"/>
                </a:solidFill>
              </a:rPr>
              <a:t>A sensor-based data collection </a:t>
            </a:r>
            <a:r>
              <a:rPr lang="en-US" dirty="0" smtClean="0">
                <a:solidFill>
                  <a:schemeClr val="bg2"/>
                </a:solidFill>
              </a:rPr>
              <a:t>system (</a:t>
            </a:r>
            <a:r>
              <a:rPr lang="en-US" dirty="0">
                <a:solidFill>
                  <a:schemeClr val="bg2"/>
                </a:solidFill>
              </a:rPr>
              <a:t>a wilderness weather station</a:t>
            </a:r>
            <a:r>
              <a:rPr lang="en-US" dirty="0" smtClean="0">
                <a:solidFill>
                  <a:schemeClr val="bg2"/>
                </a:solidFill>
              </a:rPr>
              <a:t>)</a:t>
            </a:r>
          </a:p>
          <a:p>
            <a:r>
              <a:rPr lang="en-US" dirty="0">
                <a:solidFill>
                  <a:schemeClr val="bg2"/>
                </a:solidFill>
              </a:rPr>
              <a:t>A support </a:t>
            </a:r>
            <a:r>
              <a:rPr lang="en-US" dirty="0" smtClean="0">
                <a:solidFill>
                  <a:schemeClr val="bg2"/>
                </a:solidFill>
              </a:rPr>
              <a:t>environment (</a:t>
            </a:r>
            <a:r>
              <a:rPr lang="en-US" dirty="0">
                <a:solidFill>
                  <a:schemeClr val="bg2"/>
                </a:solidFill>
              </a:rPr>
              <a:t>support students’ learning in schools</a:t>
            </a:r>
            <a:r>
              <a:rPr lang="en-US" dirty="0" smtClean="0">
                <a:solidFill>
                  <a:schemeClr val="bg2"/>
                </a:solidFill>
              </a:rPr>
              <a:t>)</a:t>
            </a:r>
            <a:endParaRPr lang="en-US" dirty="0">
              <a:solidFill>
                <a:schemeClr val="bg2"/>
              </a:solidFill>
            </a:endParaRPr>
          </a:p>
        </p:txBody>
      </p:sp>
    </p:spTree>
    <p:extLst>
      <p:ext uri="{BB962C8B-B14F-4D97-AF65-F5344CB8AC3E}">
        <p14:creationId xmlns:p14="http://schemas.microsoft.com/office/powerpoint/2010/main" val="4022761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2362200"/>
            <a:ext cx="10515600" cy="1145224"/>
          </a:xfrm>
        </p:spPr>
        <p:txBody>
          <a:bodyPr/>
          <a:lstStyle/>
          <a:p>
            <a:pPr algn="ctr"/>
            <a:r>
              <a:rPr lang="en-US" dirty="0" smtClean="0"/>
              <a:t>Class 01</a:t>
            </a:r>
            <a:br>
              <a:rPr lang="en-US" dirty="0" smtClean="0"/>
            </a:br>
            <a:r>
              <a:rPr lang="en-US" dirty="0" smtClean="0"/>
              <a:t>8-feb-2021</a:t>
            </a:r>
            <a:endParaRPr lang="en-US" dirty="0"/>
          </a:p>
        </p:txBody>
      </p:sp>
    </p:spTree>
    <p:extLst>
      <p:ext uri="{BB962C8B-B14F-4D97-AF65-F5344CB8AC3E}">
        <p14:creationId xmlns:p14="http://schemas.microsoft.com/office/powerpoint/2010/main" val="1515573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57A1B551-77D7-43BE-A5AB-CF21F32035AF}"/>
              </a:ext>
            </a:extLst>
          </p:cNvPr>
          <p:cNvSpPr>
            <a:spLocks noGrp="1"/>
          </p:cNvSpPr>
          <p:nvPr>
            <p:ph idx="1"/>
          </p:nvPr>
        </p:nvSpPr>
        <p:spPr/>
        <p:txBody>
          <a:bodyPr/>
          <a:lstStyle/>
          <a:p>
            <a:pPr marL="0" indent="0" algn="ctr">
              <a:buNone/>
            </a:pPr>
            <a:r>
              <a:rPr lang="en-GB" sz="3600" dirty="0">
                <a:solidFill>
                  <a:schemeClr val="bg1">
                    <a:lumMod val="50000"/>
                  </a:schemeClr>
                </a:solidFill>
              </a:rPr>
              <a:t>THANK-YOU</a:t>
            </a:r>
            <a:endParaRPr lang="en-GB" dirty="0">
              <a:solidFill>
                <a:schemeClr val="bg1">
                  <a:lumMod val="50000"/>
                </a:schemeClr>
              </a:solidFill>
            </a:endParaRPr>
          </a:p>
        </p:txBody>
      </p:sp>
    </p:spTree>
    <p:extLst>
      <p:ext uri="{BB962C8B-B14F-4D97-AF65-F5344CB8AC3E}">
        <p14:creationId xmlns:p14="http://schemas.microsoft.com/office/powerpoint/2010/main" val="1783492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2"/>
                </a:solidFill>
              </a:rPr>
              <a:t>What is Software?</a:t>
            </a:r>
          </a:p>
        </p:txBody>
      </p:sp>
      <p:sp>
        <p:nvSpPr>
          <p:cNvPr id="3" name="Content Placeholder 2"/>
          <p:cNvSpPr>
            <a:spLocks noGrp="1"/>
          </p:cNvSpPr>
          <p:nvPr>
            <p:ph idx="1"/>
          </p:nvPr>
        </p:nvSpPr>
        <p:spPr/>
        <p:txBody>
          <a:bodyPr/>
          <a:lstStyle/>
          <a:p>
            <a:pPr>
              <a:spcBef>
                <a:spcPct val="50000"/>
              </a:spcBef>
              <a:defRPr/>
            </a:pPr>
            <a:r>
              <a:rPr lang="en-US" dirty="0">
                <a:solidFill>
                  <a:schemeClr val="bg2"/>
                </a:solidFill>
              </a:rPr>
              <a:t>The product that software professionals build and then support over the long term.</a:t>
            </a:r>
          </a:p>
          <a:p>
            <a:pPr>
              <a:spcBef>
                <a:spcPct val="50000"/>
              </a:spcBef>
              <a:buFont typeface="Wingdings" panose="05000000000000000000" pitchFamily="2" charset="2"/>
              <a:buChar char="ü"/>
              <a:defRPr/>
            </a:pPr>
            <a:r>
              <a:rPr lang="en-US" dirty="0">
                <a:solidFill>
                  <a:schemeClr val="bg2"/>
                </a:solidFill>
              </a:rPr>
              <a:t>Software encompasses: </a:t>
            </a:r>
          </a:p>
          <a:p>
            <a:pPr lvl="1">
              <a:spcBef>
                <a:spcPct val="50000"/>
              </a:spcBef>
              <a:buFont typeface="Wingdings" panose="05000000000000000000" pitchFamily="2" charset="2"/>
              <a:buChar char="ü"/>
              <a:defRPr/>
            </a:pPr>
            <a:r>
              <a:rPr lang="en-US" dirty="0">
                <a:solidFill>
                  <a:schemeClr val="bg2"/>
                </a:solidFill>
              </a:rPr>
              <a:t>(1) instructions (computer programs) that when executed provide desired features, function, and performance;  </a:t>
            </a:r>
          </a:p>
          <a:p>
            <a:pPr lvl="1">
              <a:spcBef>
                <a:spcPct val="50000"/>
              </a:spcBef>
              <a:buFont typeface="Wingdings" panose="05000000000000000000" pitchFamily="2" charset="2"/>
              <a:buChar char="ü"/>
              <a:defRPr/>
            </a:pPr>
            <a:r>
              <a:rPr lang="en-US" dirty="0">
                <a:solidFill>
                  <a:schemeClr val="bg2"/>
                </a:solidFill>
              </a:rPr>
              <a:t>(2) data structures that enable the programs to adequately store and manipulate </a:t>
            </a:r>
            <a:r>
              <a:rPr lang="en-US" dirty="0" smtClean="0">
                <a:solidFill>
                  <a:schemeClr val="bg2"/>
                </a:solidFill>
              </a:rPr>
              <a:t>information</a:t>
            </a:r>
          </a:p>
          <a:p>
            <a:pPr lvl="1">
              <a:spcBef>
                <a:spcPct val="50000"/>
              </a:spcBef>
              <a:buFont typeface="Wingdings" panose="05000000000000000000" pitchFamily="2" charset="2"/>
              <a:buChar char="ü"/>
              <a:defRPr/>
            </a:pPr>
            <a:r>
              <a:rPr lang="en-US" dirty="0" smtClean="0">
                <a:solidFill>
                  <a:schemeClr val="bg2"/>
                </a:solidFill>
              </a:rPr>
              <a:t>(3</a:t>
            </a:r>
            <a:r>
              <a:rPr lang="en-US" dirty="0">
                <a:solidFill>
                  <a:schemeClr val="bg2"/>
                </a:solidFill>
              </a:rPr>
              <a:t>) documentation that describes the operation and use of the programs. </a:t>
            </a:r>
          </a:p>
          <a:p>
            <a:endParaRPr lang="en-US" dirty="0">
              <a:solidFill>
                <a:schemeClr val="bg2"/>
              </a:solidFill>
            </a:endParaRPr>
          </a:p>
        </p:txBody>
      </p:sp>
    </p:spTree>
    <p:extLst>
      <p:ext uri="{BB962C8B-B14F-4D97-AF65-F5344CB8AC3E}">
        <p14:creationId xmlns:p14="http://schemas.microsoft.com/office/powerpoint/2010/main" val="3777483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2"/>
                </a:solidFill>
              </a:rPr>
              <a:t>Software Crisis</a:t>
            </a:r>
          </a:p>
        </p:txBody>
      </p:sp>
      <p:sp>
        <p:nvSpPr>
          <p:cNvPr id="3" name="Content Placeholder 2"/>
          <p:cNvSpPr>
            <a:spLocks noGrp="1"/>
          </p:cNvSpPr>
          <p:nvPr>
            <p:ph idx="1"/>
          </p:nvPr>
        </p:nvSpPr>
        <p:spPr/>
        <p:txBody>
          <a:bodyPr>
            <a:normAutofit/>
          </a:bodyPr>
          <a:lstStyle/>
          <a:p>
            <a:pPr fontAlgn="base"/>
            <a:r>
              <a:rPr lang="en-US" b="1" dirty="0">
                <a:solidFill>
                  <a:schemeClr val="bg2"/>
                </a:solidFill>
              </a:rPr>
              <a:t>Software Crisis</a:t>
            </a:r>
            <a:r>
              <a:rPr lang="en-US" dirty="0">
                <a:solidFill>
                  <a:schemeClr val="bg2"/>
                </a:solidFill>
              </a:rPr>
              <a:t> is a difficulty of writing useful and efficient computer programs in the required time .</a:t>
            </a:r>
          </a:p>
          <a:p>
            <a:pPr fontAlgn="base"/>
            <a:r>
              <a:rPr lang="en-US" dirty="0">
                <a:solidFill>
                  <a:schemeClr val="bg2"/>
                </a:solidFill>
              </a:rPr>
              <a:t>software crisis was due to using same workforce, same methods, same tools even though rapidly increasing in software demand, complexity of software and software challenges. </a:t>
            </a:r>
          </a:p>
          <a:p>
            <a:pPr fontAlgn="base"/>
            <a:r>
              <a:rPr lang="en-US" dirty="0">
                <a:solidFill>
                  <a:schemeClr val="bg2"/>
                </a:solidFill>
              </a:rPr>
              <a:t>With increase in the complexity of software, many software problems arise because existing methods were insufficient.</a:t>
            </a:r>
          </a:p>
          <a:p>
            <a:pPr fontAlgn="base"/>
            <a:r>
              <a:rPr lang="en-US" dirty="0">
                <a:solidFill>
                  <a:schemeClr val="bg2"/>
                </a:solidFill>
              </a:rPr>
              <a:t>. This condition is called software crisis.</a:t>
            </a:r>
          </a:p>
          <a:p>
            <a:r>
              <a:rPr lang="en-US" dirty="0">
                <a:solidFill>
                  <a:schemeClr val="bg2"/>
                </a:solidFill>
              </a:rPr>
              <a:t/>
            </a:r>
            <a:br>
              <a:rPr lang="en-US" dirty="0">
                <a:solidFill>
                  <a:schemeClr val="bg2"/>
                </a:solidFill>
              </a:rPr>
            </a:br>
            <a:endParaRPr lang="en-US" dirty="0">
              <a:solidFill>
                <a:schemeClr val="bg2"/>
              </a:solidFill>
            </a:endParaRPr>
          </a:p>
        </p:txBody>
      </p:sp>
    </p:spTree>
    <p:extLst>
      <p:ext uri="{BB962C8B-B14F-4D97-AF65-F5344CB8AC3E}">
        <p14:creationId xmlns:p14="http://schemas.microsoft.com/office/powerpoint/2010/main" val="3432390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18319" y="345622"/>
            <a:ext cx="10515600" cy="1145224"/>
          </a:xfrm>
        </p:spPr>
        <p:txBody>
          <a:bodyPr/>
          <a:lstStyle/>
          <a:p>
            <a:r>
              <a:rPr lang="en-US" dirty="0">
                <a:solidFill>
                  <a:schemeClr val="bg2"/>
                </a:solidFill>
              </a:rPr>
              <a:t>Software Crisis cont’d</a:t>
            </a:r>
            <a:endParaRPr lang="en-US" dirty="0"/>
          </a:p>
        </p:txBody>
      </p:sp>
      <p:pic>
        <p:nvPicPr>
          <p:cNvPr id="1028" name="Picture 4" descr="Image result for group person on compute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6" b="10216"/>
          <a:stretch/>
        </p:blipFill>
        <p:spPr bwMode="auto">
          <a:xfrm>
            <a:off x="1066800" y="2057400"/>
            <a:ext cx="4386693" cy="28956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deliver one produc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77000" y="734062"/>
            <a:ext cx="2952750" cy="1552576"/>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Arrow Connector 7"/>
          <p:cNvCxnSpPr/>
          <p:nvPr/>
        </p:nvCxnSpPr>
        <p:spPr>
          <a:xfrm flipV="1">
            <a:off x="4648200" y="1066800"/>
            <a:ext cx="1752600" cy="99060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9" name="TextBox 8"/>
          <p:cNvSpPr txBox="1"/>
          <p:nvPr/>
        </p:nvSpPr>
        <p:spPr>
          <a:xfrm rot="19750991">
            <a:off x="4382571" y="1236525"/>
            <a:ext cx="1864613" cy="369332"/>
          </a:xfrm>
          <a:prstGeom prst="rect">
            <a:avLst/>
          </a:prstGeom>
          <a:noFill/>
        </p:spPr>
        <p:txBody>
          <a:bodyPr wrap="none" rtlCol="0">
            <a:spAutoFit/>
          </a:bodyPr>
          <a:lstStyle/>
          <a:p>
            <a:r>
              <a:rPr lang="en-US" dirty="0">
                <a:solidFill>
                  <a:schemeClr val="bg2"/>
                </a:solidFill>
              </a:rPr>
              <a:t>Normal Process</a:t>
            </a:r>
          </a:p>
        </p:txBody>
      </p:sp>
      <p:sp>
        <p:nvSpPr>
          <p:cNvPr id="13" name="TextBox 12"/>
          <p:cNvSpPr txBox="1"/>
          <p:nvPr/>
        </p:nvSpPr>
        <p:spPr>
          <a:xfrm>
            <a:off x="6973370" y="3107117"/>
            <a:ext cx="4663456" cy="646331"/>
          </a:xfrm>
          <a:prstGeom prst="rect">
            <a:avLst/>
          </a:prstGeom>
          <a:noFill/>
        </p:spPr>
        <p:txBody>
          <a:bodyPr wrap="none" rtlCol="0">
            <a:spAutoFit/>
          </a:bodyPr>
          <a:lstStyle/>
          <a:p>
            <a:r>
              <a:rPr lang="en-US" dirty="0">
                <a:solidFill>
                  <a:schemeClr val="bg2"/>
                </a:solidFill>
              </a:rPr>
              <a:t>What if demand is increase with all same </a:t>
            </a:r>
          </a:p>
          <a:p>
            <a:r>
              <a:rPr lang="en-US" dirty="0">
                <a:solidFill>
                  <a:schemeClr val="bg2"/>
                </a:solidFill>
              </a:rPr>
              <a:t>Limitation. Then what if?</a:t>
            </a:r>
          </a:p>
        </p:txBody>
      </p:sp>
      <p:pic>
        <p:nvPicPr>
          <p:cNvPr id="1032" name="Picture 8" descr="Image result for deliver one produc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210155" y="4050351"/>
            <a:ext cx="2000657" cy="1047152"/>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8" descr="Image result for deliver one produc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304769" y="5097731"/>
            <a:ext cx="2000657" cy="1047152"/>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8" descr="Image result for deliver one produc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133591" y="3902013"/>
            <a:ext cx="2000657" cy="1047152"/>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8272890" y="4219635"/>
            <a:ext cx="1830950" cy="369332"/>
          </a:xfrm>
          <a:prstGeom prst="rect">
            <a:avLst/>
          </a:prstGeom>
        </p:spPr>
        <p:txBody>
          <a:bodyPr wrap="none">
            <a:spAutoFit/>
          </a:bodyPr>
          <a:lstStyle/>
          <a:p>
            <a:r>
              <a:rPr lang="en-US" dirty="0">
                <a:solidFill>
                  <a:schemeClr val="bg2"/>
                </a:solidFill>
              </a:rPr>
              <a:t>Software Crisis</a:t>
            </a:r>
            <a:endParaRPr lang="en-US" dirty="0"/>
          </a:p>
        </p:txBody>
      </p:sp>
    </p:spTree>
    <p:extLst>
      <p:ext uri="{BB962C8B-B14F-4D97-AF65-F5344CB8AC3E}">
        <p14:creationId xmlns:p14="http://schemas.microsoft.com/office/powerpoint/2010/main" val="14035855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1032"/>
                                        </p:tgtEl>
                                        <p:attrNameLst>
                                          <p:attrName>style.visibility</p:attrName>
                                        </p:attrNameLst>
                                      </p:cBhvr>
                                      <p:to>
                                        <p:strVal val="visible"/>
                                      </p:to>
                                    </p:set>
                                    <p:animEffect transition="in" filter="wheel(1)">
                                      <p:cBhvr>
                                        <p:cTn id="7" dur="2000"/>
                                        <p:tgtEl>
                                          <p:spTgt spid="1032"/>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randombar(horizontal)">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barn(inVertical)">
                                      <p:cBhvr>
                                        <p:cTn id="1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2"/>
                </a:solidFill>
              </a:rPr>
              <a:t>Software Crisis cont’d</a:t>
            </a:r>
            <a:endParaRPr lang="en-US" dirty="0"/>
          </a:p>
        </p:txBody>
      </p:sp>
      <p:sp>
        <p:nvSpPr>
          <p:cNvPr id="3" name="Rectangle 2"/>
          <p:cNvSpPr/>
          <p:nvPr/>
        </p:nvSpPr>
        <p:spPr>
          <a:xfrm>
            <a:off x="1066800" y="1752600"/>
            <a:ext cx="10363200" cy="1200329"/>
          </a:xfrm>
          <a:prstGeom prst="rect">
            <a:avLst/>
          </a:prstGeom>
        </p:spPr>
        <p:txBody>
          <a:bodyPr wrap="square">
            <a:spAutoFit/>
          </a:bodyPr>
          <a:lstStyle/>
          <a:p>
            <a:pPr algn="just"/>
            <a:r>
              <a:rPr lang="en-US" dirty="0">
                <a:solidFill>
                  <a:schemeClr val="bg2"/>
                </a:solidFill>
                <a:cs typeface="Times New Roman" panose="02020603050405020304" pitchFamily="18" charset="0"/>
              </a:rPr>
              <a:t>If we will use same workforce, same methods and same tools after fast increasing in software demand, software complexity and software challenges, then there arise some problems like software budget problem, software efficiency problem, software quality problem, software managing and delivering problem etc. </a:t>
            </a:r>
          </a:p>
        </p:txBody>
      </p:sp>
      <p:sp>
        <p:nvSpPr>
          <p:cNvPr id="5" name="Rectangle 4"/>
          <p:cNvSpPr/>
          <p:nvPr/>
        </p:nvSpPr>
        <p:spPr>
          <a:xfrm>
            <a:off x="3581400" y="3810000"/>
            <a:ext cx="4876800" cy="762000"/>
          </a:xfrm>
          <a:prstGeom prst="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dirty="0"/>
              <a:t>Software Crisis</a:t>
            </a:r>
          </a:p>
        </p:txBody>
      </p:sp>
      <p:sp>
        <p:nvSpPr>
          <p:cNvPr id="6" name="Rectangle 5"/>
          <p:cNvSpPr/>
          <p:nvPr/>
        </p:nvSpPr>
        <p:spPr>
          <a:xfrm>
            <a:off x="4343400" y="4724400"/>
            <a:ext cx="914400" cy="838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2"/>
                </a:solidFill>
              </a:rPr>
              <a:t>Same</a:t>
            </a:r>
          </a:p>
          <a:p>
            <a:pPr algn="ctr"/>
            <a:r>
              <a:rPr lang="en-US" sz="1000" dirty="0">
                <a:solidFill>
                  <a:schemeClr val="bg2"/>
                </a:solidFill>
              </a:rPr>
              <a:t>Workforce</a:t>
            </a:r>
          </a:p>
        </p:txBody>
      </p:sp>
      <p:sp>
        <p:nvSpPr>
          <p:cNvPr id="17" name="Rectangle 16"/>
          <p:cNvSpPr/>
          <p:nvPr/>
        </p:nvSpPr>
        <p:spPr>
          <a:xfrm>
            <a:off x="6705600" y="4724400"/>
            <a:ext cx="914400" cy="838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bg2"/>
                </a:solidFill>
              </a:rPr>
              <a:t>Same Resources</a:t>
            </a:r>
          </a:p>
        </p:txBody>
      </p:sp>
      <p:sp>
        <p:nvSpPr>
          <p:cNvPr id="18" name="Rectangle 17"/>
          <p:cNvSpPr/>
          <p:nvPr/>
        </p:nvSpPr>
        <p:spPr>
          <a:xfrm>
            <a:off x="5562600" y="2776079"/>
            <a:ext cx="914400" cy="838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bg2"/>
                </a:solidFill>
              </a:rPr>
              <a:t>Increasing Demand</a:t>
            </a:r>
          </a:p>
        </p:txBody>
      </p:sp>
      <p:cxnSp>
        <p:nvCxnSpPr>
          <p:cNvPr id="11" name="Straight Connector 10"/>
          <p:cNvCxnSpPr>
            <a:stCxn id="18" idx="2"/>
            <a:endCxn id="5" idx="0"/>
          </p:cNvCxnSpPr>
          <p:nvPr/>
        </p:nvCxnSpPr>
        <p:spPr>
          <a:xfrm>
            <a:off x="6019800" y="3614279"/>
            <a:ext cx="0" cy="195721"/>
          </a:xfrm>
          <a:prstGeom prst="line">
            <a:avLst/>
          </a:prstGeom>
        </p:spPr>
        <p:style>
          <a:lnRef idx="3">
            <a:schemeClr val="dk1"/>
          </a:lnRef>
          <a:fillRef idx="0">
            <a:schemeClr val="dk1"/>
          </a:fillRef>
          <a:effectRef idx="2">
            <a:schemeClr val="dk1"/>
          </a:effectRef>
          <a:fontRef idx="minor">
            <a:schemeClr val="tx1"/>
          </a:fontRef>
        </p:style>
      </p:cxnSp>
      <p:cxnSp>
        <p:nvCxnSpPr>
          <p:cNvPr id="20" name="Straight Connector 19"/>
          <p:cNvCxnSpPr/>
          <p:nvPr/>
        </p:nvCxnSpPr>
        <p:spPr>
          <a:xfrm>
            <a:off x="4953000" y="4528679"/>
            <a:ext cx="0" cy="195721"/>
          </a:xfrm>
          <a:prstGeom prst="line">
            <a:avLst/>
          </a:prstGeom>
        </p:spPr>
        <p:style>
          <a:lnRef idx="3">
            <a:schemeClr val="dk1"/>
          </a:lnRef>
          <a:fillRef idx="0">
            <a:schemeClr val="dk1"/>
          </a:fillRef>
          <a:effectRef idx="2">
            <a:schemeClr val="dk1"/>
          </a:effectRef>
          <a:fontRef idx="minor">
            <a:schemeClr val="tx1"/>
          </a:fontRef>
        </p:style>
      </p:cxnSp>
      <p:cxnSp>
        <p:nvCxnSpPr>
          <p:cNvPr id="21" name="Straight Connector 20"/>
          <p:cNvCxnSpPr/>
          <p:nvPr/>
        </p:nvCxnSpPr>
        <p:spPr>
          <a:xfrm>
            <a:off x="7162800" y="4541654"/>
            <a:ext cx="0" cy="195721"/>
          </a:xfrm>
          <a:prstGeom prst="line">
            <a:avLst/>
          </a:prstGeom>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3557775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CITY SKETCH 16X9">
  <a:themeElements>
    <a:clrScheme name="CitySketch">
      <a:dk1>
        <a:srgbClr val="3D372E"/>
      </a:dk1>
      <a:lt1>
        <a:sysClr val="window" lastClr="FFFFFF"/>
      </a:lt1>
      <a:dk2>
        <a:srgbClr val="000000"/>
      </a:dk2>
      <a:lt2>
        <a:srgbClr val="E0ECE1"/>
      </a:lt2>
      <a:accent1>
        <a:srgbClr val="B2D0B4"/>
      </a:accent1>
      <a:accent2>
        <a:srgbClr val="88A5BA"/>
      </a:accent2>
      <a:accent3>
        <a:srgbClr val="909F5F"/>
      </a:accent3>
      <a:accent4>
        <a:srgbClr val="C9A057"/>
      </a:accent4>
      <a:accent5>
        <a:srgbClr val="DA7D60"/>
      </a:accent5>
      <a:accent6>
        <a:srgbClr val="978975"/>
      </a:accent6>
      <a:hlink>
        <a:srgbClr val="C9A057"/>
      </a:hlink>
      <a:folHlink>
        <a:srgbClr val="978975"/>
      </a:folHlink>
    </a:clrScheme>
    <a:fontScheme name="Century Schoolbook">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00001123.potx" id="{55B65C5C-2110-41C9-9432-67D739EC5CFC}" vid="{FDE12540-4521-4F30-863D-D54DD2EE1C3B}"/>
    </a:ext>
  </a:extLst>
</a:theme>
</file>

<file path=ppt/theme/theme2.xml><?xml version="1.0" encoding="utf-8"?>
<a:theme xmlns:a="http://schemas.openxmlformats.org/drawingml/2006/main" name="Office Theme">
  <a:themeElements>
    <a:clrScheme name="CitySketch">
      <a:dk1>
        <a:srgbClr val="3D372E"/>
      </a:dk1>
      <a:lt1>
        <a:sysClr val="window" lastClr="FFFFFF"/>
      </a:lt1>
      <a:dk2>
        <a:srgbClr val="000000"/>
      </a:dk2>
      <a:lt2>
        <a:srgbClr val="E0ECE1"/>
      </a:lt2>
      <a:accent1>
        <a:srgbClr val="B2D0B4"/>
      </a:accent1>
      <a:accent2>
        <a:srgbClr val="88A5BA"/>
      </a:accent2>
      <a:accent3>
        <a:srgbClr val="909F5F"/>
      </a:accent3>
      <a:accent4>
        <a:srgbClr val="C9A057"/>
      </a:accent4>
      <a:accent5>
        <a:srgbClr val="DA7D60"/>
      </a:accent5>
      <a:accent6>
        <a:srgbClr val="978975"/>
      </a:accent6>
      <a:hlink>
        <a:srgbClr val="C9A057"/>
      </a:hlink>
      <a:folHlink>
        <a:srgbClr val="978975"/>
      </a:folHlink>
    </a:clrScheme>
    <a:fontScheme name="Century Schoolbook">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CitySketch">
      <a:dk1>
        <a:srgbClr val="3D372E"/>
      </a:dk1>
      <a:lt1>
        <a:sysClr val="window" lastClr="FFFFFF"/>
      </a:lt1>
      <a:dk2>
        <a:srgbClr val="000000"/>
      </a:dk2>
      <a:lt2>
        <a:srgbClr val="E0ECE1"/>
      </a:lt2>
      <a:accent1>
        <a:srgbClr val="B2D0B4"/>
      </a:accent1>
      <a:accent2>
        <a:srgbClr val="88A5BA"/>
      </a:accent2>
      <a:accent3>
        <a:srgbClr val="909F5F"/>
      </a:accent3>
      <a:accent4>
        <a:srgbClr val="C9A057"/>
      </a:accent4>
      <a:accent5>
        <a:srgbClr val="DA7D60"/>
      </a:accent5>
      <a:accent6>
        <a:srgbClr val="978975"/>
      </a:accent6>
      <a:hlink>
        <a:srgbClr val="C9A057"/>
      </a:hlink>
      <a:folHlink>
        <a:srgbClr val="978975"/>
      </a:folHlink>
    </a:clrScheme>
    <a:fontScheme name="Century Schoolbook">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865</TotalTime>
  <Words>1948</Words>
  <Application>Microsoft Office PowerPoint</Application>
  <PresentationFormat>Widescreen</PresentationFormat>
  <Paragraphs>228</Paragraphs>
  <Slides>50</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50</vt:i4>
      </vt:variant>
    </vt:vector>
  </HeadingPairs>
  <TitlesOfParts>
    <vt:vector size="56" baseType="lpstr">
      <vt:lpstr>ＭＳ Ｐゴシック</vt:lpstr>
      <vt:lpstr>Arial</vt:lpstr>
      <vt:lpstr>Century Schoolbook</vt:lpstr>
      <vt:lpstr>Times New Roman</vt:lpstr>
      <vt:lpstr>Wingdings</vt:lpstr>
      <vt:lpstr>CITY SKETCH 16X9</vt:lpstr>
      <vt:lpstr>Software Engineering</vt:lpstr>
      <vt:lpstr>Grading Scheme</vt:lpstr>
      <vt:lpstr>Referred Books</vt:lpstr>
      <vt:lpstr>Content</vt:lpstr>
      <vt:lpstr>Class 01 8-feb-2021</vt:lpstr>
      <vt:lpstr>What is Software?</vt:lpstr>
      <vt:lpstr>Software Crisis</vt:lpstr>
      <vt:lpstr>Software Crisis cont’d</vt:lpstr>
      <vt:lpstr>Software Crisis cont’d</vt:lpstr>
      <vt:lpstr>Software Crisis Solution</vt:lpstr>
      <vt:lpstr>Why Software is Important?</vt:lpstr>
      <vt:lpstr>What is Software Engineering</vt:lpstr>
      <vt:lpstr>Need of SE</vt:lpstr>
      <vt:lpstr>Why Software Engineering is Popular? </vt:lpstr>
      <vt:lpstr>Why Software Engineering is Popular? </vt:lpstr>
      <vt:lpstr> Software Failure? </vt:lpstr>
      <vt:lpstr> Key Points of Software Failure? </vt:lpstr>
      <vt:lpstr>Factors of Software Failure </vt:lpstr>
      <vt:lpstr>Factors of Software Failure </vt:lpstr>
      <vt:lpstr>Factors of Software Failure </vt:lpstr>
      <vt:lpstr>Class 02 10-feb-2021</vt:lpstr>
      <vt:lpstr>Activity</vt:lpstr>
      <vt:lpstr>Professional Software Development</vt:lpstr>
      <vt:lpstr>Professional Software Development</vt:lpstr>
      <vt:lpstr>Why Professional Development is important</vt:lpstr>
      <vt:lpstr>Why Professional Development is important</vt:lpstr>
      <vt:lpstr>kinds of software product</vt:lpstr>
      <vt:lpstr>Generic Product</vt:lpstr>
      <vt:lpstr>Generic Product</vt:lpstr>
      <vt:lpstr>Generic Product-Example</vt:lpstr>
      <vt:lpstr>Customized (or bespoke) software</vt:lpstr>
      <vt:lpstr>Generic product vs branded products</vt:lpstr>
      <vt:lpstr>Software Application Domains</vt:lpstr>
      <vt:lpstr>System Software </vt:lpstr>
      <vt:lpstr>Application Software </vt:lpstr>
      <vt:lpstr>Class 03 11-feb-2021</vt:lpstr>
      <vt:lpstr>Key Phases of SE</vt:lpstr>
      <vt:lpstr>Ethics of software Engineering</vt:lpstr>
      <vt:lpstr>Essential attributes of good software</vt:lpstr>
      <vt:lpstr>Essential attributes of good software</vt:lpstr>
      <vt:lpstr>Importance of SE</vt:lpstr>
      <vt:lpstr>Issues that affect many different types of software</vt:lpstr>
      <vt:lpstr>Software engineering diversity</vt:lpstr>
      <vt:lpstr>Case Studies </vt:lpstr>
      <vt:lpstr>An insulin pump control system</vt:lpstr>
      <vt:lpstr>Insulin pump hardware architecture</vt:lpstr>
      <vt:lpstr>Activity model of the insulin pump</vt:lpstr>
      <vt:lpstr>Analyze </vt:lpstr>
      <vt:lpstr>Activity- Read the case study</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Software Engineering</dc:title>
  <dc:creator>sobia</dc:creator>
  <cp:lastModifiedBy>Administrator</cp:lastModifiedBy>
  <cp:revision>47</cp:revision>
  <dcterms:created xsi:type="dcterms:W3CDTF">2021-02-07T12:44:30Z</dcterms:created>
  <dcterms:modified xsi:type="dcterms:W3CDTF">2021-02-11T09:51:28Z</dcterms:modified>
</cp:coreProperties>
</file>